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179ce867d344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fe9bf1752d48df"/>
  </p:sldMasterIdLst>
  <p:sldIdLst>
    <p:sldId xmlns:r="http://schemas.openxmlformats.org/officeDocument/2006/relationships" id="256" r:id="R65ed9659595e44a0"/>
    <p:sldId xmlns:r="http://schemas.openxmlformats.org/officeDocument/2006/relationships" id="257" r:id="Rca12ce8cd91145ac"/>
    <p:sldId xmlns:r="http://schemas.openxmlformats.org/officeDocument/2006/relationships" id="258" r:id="Rc6f82047f64f46c3"/>
    <p:sldId xmlns:r="http://schemas.openxmlformats.org/officeDocument/2006/relationships" id="259" r:id="R6971dd8786824a49"/>
    <p:sldId xmlns:r="http://schemas.openxmlformats.org/officeDocument/2006/relationships" id="260" r:id="R8b6bfd9b8e29409f"/>
    <p:sldId xmlns:r="http://schemas.openxmlformats.org/officeDocument/2006/relationships" id="261" r:id="R49a47e2428e84a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e9bf1752d48df" /><Relationship Type="http://schemas.openxmlformats.org/officeDocument/2006/relationships/slide" Target="/ppt/slides/slide1.xml" Id="R65ed9659595e44a0" /><Relationship Type="http://schemas.openxmlformats.org/officeDocument/2006/relationships/slide" Target="/ppt/slides/slide2.xml" Id="Rca12ce8cd91145ac" /><Relationship Type="http://schemas.openxmlformats.org/officeDocument/2006/relationships/slide" Target="/ppt/slides/slide3.xml" Id="Rc6f82047f64f46c3" /><Relationship Type="http://schemas.openxmlformats.org/officeDocument/2006/relationships/slide" Target="/ppt/slides/slide4.xml" Id="R6971dd8786824a49" /><Relationship Type="http://schemas.openxmlformats.org/officeDocument/2006/relationships/slide" Target="/ppt/slides/slide5.xml" Id="R8b6bfd9b8e29409f" /><Relationship Type="http://schemas.openxmlformats.org/officeDocument/2006/relationships/slide" Target="/ppt/slides/slide6.xml" Id="R49a47e2428e84a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9f2282147943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20ea2da034fc4" /><Relationship Type="http://schemas.openxmlformats.org/officeDocument/2006/relationships/theme" Target="/ppt/slideMasters/theme/theme1.xml" Id="R3898b567c8a94e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220ea2da034f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bd8e9ac6a48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f22dce35647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5ef045d244e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b742a68fa42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8858486f64b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8171bdf4f45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M.S.A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