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5b1bf81cf3749c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fdd3ede968a48db"/>
  </p:sldMasterIdLst>
  <p:sldIdLst>
    <p:sldId xmlns:r="http://schemas.openxmlformats.org/officeDocument/2006/relationships" id="256" r:id="R9ab35717c40747bf"/>
    <p:sldId xmlns:r="http://schemas.openxmlformats.org/officeDocument/2006/relationships" id="257" r:id="R693b008b3c0f4087"/>
    <p:sldId xmlns:r="http://schemas.openxmlformats.org/officeDocument/2006/relationships" id="258" r:id="R45a221fb0c894d39"/>
    <p:sldId xmlns:r="http://schemas.openxmlformats.org/officeDocument/2006/relationships" id="259" r:id="R27c5f38c29cf4f14"/>
    <p:sldId xmlns:r="http://schemas.openxmlformats.org/officeDocument/2006/relationships" id="260" r:id="R2dc5debc4043462f"/>
    <p:sldId xmlns:r="http://schemas.openxmlformats.org/officeDocument/2006/relationships" id="261" r:id="R746b11bf3635464f"/>
    <p:sldId xmlns:r="http://schemas.openxmlformats.org/officeDocument/2006/relationships" id="262" r:id="R3b21b44804104fe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fdd3ede968a48db" /><Relationship Type="http://schemas.openxmlformats.org/officeDocument/2006/relationships/slide" Target="/ppt/slides/slide1.xml" Id="R9ab35717c40747bf" /><Relationship Type="http://schemas.openxmlformats.org/officeDocument/2006/relationships/slide" Target="/ppt/slides/slide2.xml" Id="R693b008b3c0f4087" /><Relationship Type="http://schemas.openxmlformats.org/officeDocument/2006/relationships/slide" Target="/ppt/slides/slide3.xml" Id="R45a221fb0c894d39" /><Relationship Type="http://schemas.openxmlformats.org/officeDocument/2006/relationships/slide" Target="/ppt/slides/slide4.xml" Id="R27c5f38c29cf4f14" /><Relationship Type="http://schemas.openxmlformats.org/officeDocument/2006/relationships/slide" Target="/ppt/slides/slide5.xml" Id="R2dc5debc4043462f" /><Relationship Type="http://schemas.openxmlformats.org/officeDocument/2006/relationships/slide" Target="/ppt/slides/slide6.xml" Id="R746b11bf3635464f" /><Relationship Type="http://schemas.openxmlformats.org/officeDocument/2006/relationships/slide" Target="/ppt/slides/slide7.xml" Id="R3b21b44804104fe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159b338ccb43c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a78675ec3249b1" /><Relationship Type="http://schemas.openxmlformats.org/officeDocument/2006/relationships/theme" Target="/ppt/slideMasters/theme/theme1.xml" Id="R32e9c76a1fe1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2a78675ec3249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c49898c4514b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80386a1f2f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aa53379b6b4cc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85d01cafd541a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b3978957e84c9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6cc61eccf9417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693789ce5543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M.S.A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M.S.A INVEST AS ble etablert [år] og holder til i Gransherad.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−12 122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657 346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818 409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1 406 156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ANDERSEN MARITA SAUARLIA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Venåsvegen 54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3691 Gransherad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928 299 708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M.S.A INVEST AS</a:t>
            </a:r>
          </a:p>
        </p:txBody>
      </p:sp>
    </p:spTree>
  </p:cSld>
  <p:clrMapOvr>
    <a:masterClrMapping xmlns:a="http://schemas.openxmlformats.org/drawingml/2006/main"/>
  </p:clrMapOvr>
</p:sld>
</file>