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b0a9de082249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193158a73a4b81"/>
  </p:sldMasterIdLst>
  <p:sldIdLst>
    <p:sldId xmlns:r="http://schemas.openxmlformats.org/officeDocument/2006/relationships" id="256" r:id="Ra69aa7cd68f74637"/>
    <p:sldId xmlns:r="http://schemas.openxmlformats.org/officeDocument/2006/relationships" id="257" r:id="R70be9cbd6c764815"/>
    <p:sldId xmlns:r="http://schemas.openxmlformats.org/officeDocument/2006/relationships" id="258" r:id="Rfe260a71dc3d4265"/>
    <p:sldId xmlns:r="http://schemas.openxmlformats.org/officeDocument/2006/relationships" id="259" r:id="R18e68063a07b4c67"/>
    <p:sldId xmlns:r="http://schemas.openxmlformats.org/officeDocument/2006/relationships" id="260" r:id="R5ac0acf765fb4263"/>
    <p:sldId xmlns:r="http://schemas.openxmlformats.org/officeDocument/2006/relationships" id="261" r:id="R15ea646faa64437b"/>
    <p:sldId xmlns:r="http://schemas.openxmlformats.org/officeDocument/2006/relationships" id="262" r:id="R0aa8ba8f746e4f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93158a73a4b81" /><Relationship Type="http://schemas.openxmlformats.org/officeDocument/2006/relationships/slide" Target="/ppt/slides/slide1.xml" Id="Ra69aa7cd68f74637" /><Relationship Type="http://schemas.openxmlformats.org/officeDocument/2006/relationships/slide" Target="/ppt/slides/slide2.xml" Id="R70be9cbd6c764815" /><Relationship Type="http://schemas.openxmlformats.org/officeDocument/2006/relationships/slide" Target="/ppt/slides/slide3.xml" Id="Rfe260a71dc3d4265" /><Relationship Type="http://schemas.openxmlformats.org/officeDocument/2006/relationships/slide" Target="/ppt/slides/slide4.xml" Id="R18e68063a07b4c67" /><Relationship Type="http://schemas.openxmlformats.org/officeDocument/2006/relationships/slide" Target="/ppt/slides/slide5.xml" Id="R5ac0acf765fb4263" /><Relationship Type="http://schemas.openxmlformats.org/officeDocument/2006/relationships/slide" Target="/ppt/slides/slide6.xml" Id="R15ea646faa64437b" /><Relationship Type="http://schemas.openxmlformats.org/officeDocument/2006/relationships/slide" Target="/ppt/slides/slide7.xml" Id="R0aa8ba8f746e4f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fe7ee904242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415074a814e98" /><Relationship Type="http://schemas.openxmlformats.org/officeDocument/2006/relationships/theme" Target="/ppt/slideMasters/theme/theme1.xml" Id="R6af316c26f4b45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4415074a814e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ffa3e061f46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7b04d0a6246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4299d32f040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c734482c2644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5bd125b4b4f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e56b49d594b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eaf6934ad45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CASSIOPEIA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CASSIOPEIA HOLDING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249 128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14 660 192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15 215 792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ELISABETH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Moafjæra 6I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7606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928 309 525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CASSIOPEIA HOLDING AS</a:t>
            </a:r>
          </a:p>
        </p:txBody>
      </p:sp>
    </p:spTree>
  </p:cSld>
  <p:clrMapOvr>
    <a:masterClrMapping xmlns:a="http://schemas.openxmlformats.org/drawingml/2006/main"/>
  </p:clrMapOvr>
</p:sld>
</file>