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653dbc946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9411fa0a04383"/>
  </p:sldMasterIdLst>
  <p:sldIdLst>
    <p:sldId xmlns:r="http://schemas.openxmlformats.org/officeDocument/2006/relationships" id="256" r:id="R430adbe7f0d8495b"/>
    <p:sldId xmlns:r="http://schemas.openxmlformats.org/officeDocument/2006/relationships" id="257" r:id="Rf94f112df9954d01"/>
    <p:sldId xmlns:r="http://schemas.openxmlformats.org/officeDocument/2006/relationships" id="258" r:id="R9b1f684bf7f14c7c"/>
    <p:sldId xmlns:r="http://schemas.openxmlformats.org/officeDocument/2006/relationships" id="259" r:id="R313d64ba0f494478"/>
    <p:sldId xmlns:r="http://schemas.openxmlformats.org/officeDocument/2006/relationships" id="260" r:id="R922e7c5cc5b24538"/>
    <p:sldId xmlns:r="http://schemas.openxmlformats.org/officeDocument/2006/relationships" id="261" r:id="Rc244b218faac4ce1"/>
    <p:sldId xmlns:r="http://schemas.openxmlformats.org/officeDocument/2006/relationships" id="262" r:id="R560e702608e8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9411fa0a04383" /><Relationship Type="http://schemas.openxmlformats.org/officeDocument/2006/relationships/slide" Target="/ppt/slides/slide1.xml" Id="R430adbe7f0d8495b" /><Relationship Type="http://schemas.openxmlformats.org/officeDocument/2006/relationships/slide" Target="/ppt/slides/slide2.xml" Id="Rf94f112df9954d01" /><Relationship Type="http://schemas.openxmlformats.org/officeDocument/2006/relationships/slide" Target="/ppt/slides/slide3.xml" Id="R9b1f684bf7f14c7c" /><Relationship Type="http://schemas.openxmlformats.org/officeDocument/2006/relationships/slide" Target="/ppt/slides/slide4.xml" Id="R313d64ba0f494478" /><Relationship Type="http://schemas.openxmlformats.org/officeDocument/2006/relationships/slide" Target="/ppt/slides/slide5.xml" Id="R922e7c5cc5b24538" /><Relationship Type="http://schemas.openxmlformats.org/officeDocument/2006/relationships/slide" Target="/ppt/slides/slide6.xml" Id="Rc244b218faac4ce1" /><Relationship Type="http://schemas.openxmlformats.org/officeDocument/2006/relationships/slide" Target="/ppt/slides/slide7.xml" Id="R560e702608e8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71f5354e5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b116fca7844d1" /><Relationship Type="http://schemas.openxmlformats.org/officeDocument/2006/relationships/theme" Target="/ppt/slideMasters/theme/theme1.xml" Id="Rb0c1ae18b85b42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b116fca78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722fe2914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036df5669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cedaa34ce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c8ad86d43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4b7447e02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605b0483c40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532016e7f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LILIANA PINHEIRO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