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c92c0d4eb24d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5f51842df44ec7"/>
  </p:sldMasterIdLst>
  <p:sldIdLst>
    <p:sldId xmlns:r="http://schemas.openxmlformats.org/officeDocument/2006/relationships" id="256" r:id="Rc2e739cc2f674cd5"/>
    <p:sldId xmlns:r="http://schemas.openxmlformats.org/officeDocument/2006/relationships" id="257" r:id="Raa8359581fb140dc"/>
    <p:sldId xmlns:r="http://schemas.openxmlformats.org/officeDocument/2006/relationships" id="258" r:id="R3225355449924ea4"/>
    <p:sldId xmlns:r="http://schemas.openxmlformats.org/officeDocument/2006/relationships" id="259" r:id="R859172237ebe4a2a"/>
    <p:sldId xmlns:r="http://schemas.openxmlformats.org/officeDocument/2006/relationships" id="260" r:id="Ra0576b12fda9492c"/>
    <p:sldId xmlns:r="http://schemas.openxmlformats.org/officeDocument/2006/relationships" id="261" r:id="R652b461cd207419e"/>
    <p:sldId xmlns:r="http://schemas.openxmlformats.org/officeDocument/2006/relationships" id="262" r:id="Rbe2be4af12af4b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f51842df44ec7" /><Relationship Type="http://schemas.openxmlformats.org/officeDocument/2006/relationships/slide" Target="/ppt/slides/slide1.xml" Id="Rc2e739cc2f674cd5" /><Relationship Type="http://schemas.openxmlformats.org/officeDocument/2006/relationships/slide" Target="/ppt/slides/slide2.xml" Id="Raa8359581fb140dc" /><Relationship Type="http://schemas.openxmlformats.org/officeDocument/2006/relationships/slide" Target="/ppt/slides/slide3.xml" Id="R3225355449924ea4" /><Relationship Type="http://schemas.openxmlformats.org/officeDocument/2006/relationships/slide" Target="/ppt/slides/slide4.xml" Id="R859172237ebe4a2a" /><Relationship Type="http://schemas.openxmlformats.org/officeDocument/2006/relationships/slide" Target="/ppt/slides/slide5.xml" Id="Ra0576b12fda9492c" /><Relationship Type="http://schemas.openxmlformats.org/officeDocument/2006/relationships/slide" Target="/ppt/slides/slide6.xml" Id="R652b461cd207419e" /><Relationship Type="http://schemas.openxmlformats.org/officeDocument/2006/relationships/slide" Target="/ppt/slides/slide7.xml" Id="Rbe2be4af12af4b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ce121828d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6702b270142a4" /><Relationship Type="http://schemas.openxmlformats.org/officeDocument/2006/relationships/theme" Target="/ppt/slideMasters/theme/theme1.xml" Id="Rc29bdaf48687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6702b2701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a5223bf15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4e088ddaf49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7cb81a1d94a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863e30fb2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b0db99a004a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cc5edcc5848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33a0c5ab7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BESTE INVEST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17 710 150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19 725 558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AMBU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EKERHOLT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HAGBU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BUGTEN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Hvitstenveien 210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928 316 564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