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7b27826d06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4c4562a694a45"/>
  </p:sldMasterIdLst>
  <p:sldIdLst>
    <p:sldId xmlns:r="http://schemas.openxmlformats.org/officeDocument/2006/relationships" id="256" r:id="R63dbd7327eb84e11"/>
    <p:sldId xmlns:r="http://schemas.openxmlformats.org/officeDocument/2006/relationships" id="257" r:id="R1160d6fa4aa742d6"/>
    <p:sldId xmlns:r="http://schemas.openxmlformats.org/officeDocument/2006/relationships" id="258" r:id="Ra5066d98a48f4624"/>
    <p:sldId xmlns:r="http://schemas.openxmlformats.org/officeDocument/2006/relationships" id="259" r:id="R93c54fd7a4f3463e"/>
    <p:sldId xmlns:r="http://schemas.openxmlformats.org/officeDocument/2006/relationships" id="260" r:id="R9c7253d82a3d4b6d"/>
    <p:sldId xmlns:r="http://schemas.openxmlformats.org/officeDocument/2006/relationships" id="261" r:id="R0028fc21189f428b"/>
    <p:sldId xmlns:r="http://schemas.openxmlformats.org/officeDocument/2006/relationships" id="262" r:id="R4c619288afdc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4c4562a694a45" /><Relationship Type="http://schemas.openxmlformats.org/officeDocument/2006/relationships/slide" Target="/ppt/slides/slide1.xml" Id="R63dbd7327eb84e11" /><Relationship Type="http://schemas.openxmlformats.org/officeDocument/2006/relationships/slide" Target="/ppt/slides/slide2.xml" Id="R1160d6fa4aa742d6" /><Relationship Type="http://schemas.openxmlformats.org/officeDocument/2006/relationships/slide" Target="/ppt/slides/slide3.xml" Id="Ra5066d98a48f4624" /><Relationship Type="http://schemas.openxmlformats.org/officeDocument/2006/relationships/slide" Target="/ppt/slides/slide4.xml" Id="R93c54fd7a4f3463e" /><Relationship Type="http://schemas.openxmlformats.org/officeDocument/2006/relationships/slide" Target="/ppt/slides/slide5.xml" Id="R9c7253d82a3d4b6d" /><Relationship Type="http://schemas.openxmlformats.org/officeDocument/2006/relationships/slide" Target="/ppt/slides/slide6.xml" Id="R0028fc21189f428b" /><Relationship Type="http://schemas.openxmlformats.org/officeDocument/2006/relationships/slide" Target="/ppt/slides/slide7.xml" Id="R4c619288afdc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0cd5428d1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f60eb7f984fcb" /><Relationship Type="http://schemas.openxmlformats.org/officeDocument/2006/relationships/theme" Target="/ppt/slideMasters/theme/theme1.xml" Id="Rfe53996b928644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f60eb7f984f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eb37652ef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25ffdc0bb48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721fcc0ba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fbd185e9d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160d8244a42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8f3100bb948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2733dd976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1 469 473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KVALNES PHILLIP SKOTTE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Phillip Skotte Kvalnes, Dynekilgata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928 318 990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