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2484b33ef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4b879e99f495a"/>
  </p:sldMasterIdLst>
  <p:sldIdLst>
    <p:sldId xmlns:r="http://schemas.openxmlformats.org/officeDocument/2006/relationships" id="256" r:id="R44c1404ad5e04154"/>
    <p:sldId xmlns:r="http://schemas.openxmlformats.org/officeDocument/2006/relationships" id="257" r:id="R858d6b3a033b430c"/>
    <p:sldId xmlns:r="http://schemas.openxmlformats.org/officeDocument/2006/relationships" id="258" r:id="Rcdcc9e5a375441a7"/>
    <p:sldId xmlns:r="http://schemas.openxmlformats.org/officeDocument/2006/relationships" id="259" r:id="Rc4d4679cffe047db"/>
    <p:sldId xmlns:r="http://schemas.openxmlformats.org/officeDocument/2006/relationships" id="260" r:id="Rbac6a0440f934f63"/>
    <p:sldId xmlns:r="http://schemas.openxmlformats.org/officeDocument/2006/relationships" id="261" r:id="R72f333bb4ed14834"/>
    <p:sldId xmlns:r="http://schemas.openxmlformats.org/officeDocument/2006/relationships" id="262" r:id="R2c078113d16b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4b879e99f495a" /><Relationship Type="http://schemas.openxmlformats.org/officeDocument/2006/relationships/slide" Target="/ppt/slides/slide1.xml" Id="R44c1404ad5e04154" /><Relationship Type="http://schemas.openxmlformats.org/officeDocument/2006/relationships/slide" Target="/ppt/slides/slide2.xml" Id="R858d6b3a033b430c" /><Relationship Type="http://schemas.openxmlformats.org/officeDocument/2006/relationships/slide" Target="/ppt/slides/slide3.xml" Id="Rcdcc9e5a375441a7" /><Relationship Type="http://schemas.openxmlformats.org/officeDocument/2006/relationships/slide" Target="/ppt/slides/slide4.xml" Id="Rc4d4679cffe047db" /><Relationship Type="http://schemas.openxmlformats.org/officeDocument/2006/relationships/slide" Target="/ppt/slides/slide5.xml" Id="Rbac6a0440f934f63" /><Relationship Type="http://schemas.openxmlformats.org/officeDocument/2006/relationships/slide" Target="/ppt/slides/slide6.xml" Id="R72f333bb4ed14834" /><Relationship Type="http://schemas.openxmlformats.org/officeDocument/2006/relationships/slide" Target="/ppt/slides/slide7.xml" Id="R2c078113d16b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8b324d14d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6d7ccf8b4b19" /><Relationship Type="http://schemas.openxmlformats.org/officeDocument/2006/relationships/theme" Target="/ppt/slideMasters/theme/theme1.xml" Id="R0cfb45d8d3b7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b6d7ccf8b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c782d549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850e0a99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1d9dac29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cb0516e4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58d8085a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6185142a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36f9ffba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SLOTH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SLOTH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22 560 981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SLOTH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Framnesbukta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928 319 318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