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38a5a9835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ff1ac044344e0"/>
  </p:sldMasterIdLst>
  <p:sldIdLst>
    <p:sldId xmlns:r="http://schemas.openxmlformats.org/officeDocument/2006/relationships" id="256" r:id="R060d7ddb674f48f7"/>
    <p:sldId xmlns:r="http://schemas.openxmlformats.org/officeDocument/2006/relationships" id="257" r:id="R751041358fdf4767"/>
    <p:sldId xmlns:r="http://schemas.openxmlformats.org/officeDocument/2006/relationships" id="258" r:id="R155d4a96cf534b3a"/>
    <p:sldId xmlns:r="http://schemas.openxmlformats.org/officeDocument/2006/relationships" id="259" r:id="R30361817e032494a"/>
    <p:sldId xmlns:r="http://schemas.openxmlformats.org/officeDocument/2006/relationships" id="260" r:id="R5d638ce15d1149c8"/>
    <p:sldId xmlns:r="http://schemas.openxmlformats.org/officeDocument/2006/relationships" id="261" r:id="R8d128051e12d42f2"/>
    <p:sldId xmlns:r="http://schemas.openxmlformats.org/officeDocument/2006/relationships" id="262" r:id="Reee83afbf400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ff1ac044344e0" /><Relationship Type="http://schemas.openxmlformats.org/officeDocument/2006/relationships/slide" Target="/ppt/slides/slide1.xml" Id="R060d7ddb674f48f7" /><Relationship Type="http://schemas.openxmlformats.org/officeDocument/2006/relationships/slide" Target="/ppt/slides/slide2.xml" Id="R751041358fdf4767" /><Relationship Type="http://schemas.openxmlformats.org/officeDocument/2006/relationships/slide" Target="/ppt/slides/slide3.xml" Id="R155d4a96cf534b3a" /><Relationship Type="http://schemas.openxmlformats.org/officeDocument/2006/relationships/slide" Target="/ppt/slides/slide4.xml" Id="R30361817e032494a" /><Relationship Type="http://schemas.openxmlformats.org/officeDocument/2006/relationships/slide" Target="/ppt/slides/slide5.xml" Id="R5d638ce15d1149c8" /><Relationship Type="http://schemas.openxmlformats.org/officeDocument/2006/relationships/slide" Target="/ppt/slides/slide6.xml" Id="R8d128051e12d42f2" /><Relationship Type="http://schemas.openxmlformats.org/officeDocument/2006/relationships/slide" Target="/ppt/slides/slide7.xml" Id="Reee83afbf400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78e2081d3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e68bee7c4a33" /><Relationship Type="http://schemas.openxmlformats.org/officeDocument/2006/relationships/theme" Target="/ppt/slideMasters/theme/theme1.xml" Id="Rc0d49281c36b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9e68bee7c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362b069cd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dbe6354b5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4732a42e9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e17ee75a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cdd76df71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ba15314d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201d62618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MULIGHETER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MULIGHETER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KUPLIAUSKAS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928 334 473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MULIGHETER AS</a:t>
            </a:r>
          </a:p>
        </p:txBody>
      </p:sp>
    </p:spTree>
  </p:cSld>
  <p:clrMapOvr>
    <a:masterClrMapping xmlns:a="http://schemas.openxmlformats.org/drawingml/2006/main"/>
  </p:clrMapOvr>
</p:sld>
</file>