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2162570db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be5649dd744d7"/>
  </p:sldMasterIdLst>
  <p:sldIdLst>
    <p:sldId xmlns:r="http://schemas.openxmlformats.org/officeDocument/2006/relationships" id="256" r:id="Rc94f109dc10048e3"/>
    <p:sldId xmlns:r="http://schemas.openxmlformats.org/officeDocument/2006/relationships" id="257" r:id="R29488a1bb51e45cf"/>
    <p:sldId xmlns:r="http://schemas.openxmlformats.org/officeDocument/2006/relationships" id="258" r:id="R9e745aeb38f64dfa"/>
    <p:sldId xmlns:r="http://schemas.openxmlformats.org/officeDocument/2006/relationships" id="259" r:id="Red75b164e4eb47b0"/>
    <p:sldId xmlns:r="http://schemas.openxmlformats.org/officeDocument/2006/relationships" id="260" r:id="R0446c8a34a9e499b"/>
    <p:sldId xmlns:r="http://schemas.openxmlformats.org/officeDocument/2006/relationships" id="261" r:id="Rde5b5299ee09448a"/>
    <p:sldId xmlns:r="http://schemas.openxmlformats.org/officeDocument/2006/relationships" id="262" r:id="Rb5e477eb866a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be5649dd744d7" /><Relationship Type="http://schemas.openxmlformats.org/officeDocument/2006/relationships/slide" Target="/ppt/slides/slide1.xml" Id="Rc94f109dc10048e3" /><Relationship Type="http://schemas.openxmlformats.org/officeDocument/2006/relationships/slide" Target="/ppt/slides/slide2.xml" Id="R29488a1bb51e45cf" /><Relationship Type="http://schemas.openxmlformats.org/officeDocument/2006/relationships/slide" Target="/ppt/slides/slide3.xml" Id="R9e745aeb38f64dfa" /><Relationship Type="http://schemas.openxmlformats.org/officeDocument/2006/relationships/slide" Target="/ppt/slides/slide4.xml" Id="Red75b164e4eb47b0" /><Relationship Type="http://schemas.openxmlformats.org/officeDocument/2006/relationships/slide" Target="/ppt/slides/slide5.xml" Id="R0446c8a34a9e499b" /><Relationship Type="http://schemas.openxmlformats.org/officeDocument/2006/relationships/slide" Target="/ppt/slides/slide6.xml" Id="Rde5b5299ee09448a" /><Relationship Type="http://schemas.openxmlformats.org/officeDocument/2006/relationships/slide" Target="/ppt/slides/slide7.xml" Id="Rb5e477eb866a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75305748c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37d75e3c944aa" /><Relationship Type="http://schemas.openxmlformats.org/officeDocument/2006/relationships/theme" Target="/ppt/slideMasters/theme/theme1.xml" Id="R33cd4bd66786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37d75e3c9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966772d84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2a4b65b45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bbf15236d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a2f6e796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a18f1f3c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f26a5b49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b9ecde0e7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 HOLDING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3 451 758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3 831 714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KRISTIAN VÅRDAL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928 336 948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