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27be8cc58e4e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7937b4e2134376"/>
  </p:sldMasterIdLst>
  <p:sldIdLst>
    <p:sldId xmlns:r="http://schemas.openxmlformats.org/officeDocument/2006/relationships" id="256" r:id="R930e2b4015544e1a"/>
    <p:sldId xmlns:r="http://schemas.openxmlformats.org/officeDocument/2006/relationships" id="257" r:id="R09d95ec07e4645de"/>
    <p:sldId xmlns:r="http://schemas.openxmlformats.org/officeDocument/2006/relationships" id="258" r:id="R6700fcc1ea734187"/>
    <p:sldId xmlns:r="http://schemas.openxmlformats.org/officeDocument/2006/relationships" id="259" r:id="Rd404528dbee54f88"/>
    <p:sldId xmlns:r="http://schemas.openxmlformats.org/officeDocument/2006/relationships" id="260" r:id="R98721e26913a4b56"/>
    <p:sldId xmlns:r="http://schemas.openxmlformats.org/officeDocument/2006/relationships" id="261" r:id="R849ccf83aae443cf"/>
    <p:sldId xmlns:r="http://schemas.openxmlformats.org/officeDocument/2006/relationships" id="262" r:id="Re107d1b01094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937b4e2134376" /><Relationship Type="http://schemas.openxmlformats.org/officeDocument/2006/relationships/slide" Target="/ppt/slides/slide1.xml" Id="R930e2b4015544e1a" /><Relationship Type="http://schemas.openxmlformats.org/officeDocument/2006/relationships/slide" Target="/ppt/slides/slide2.xml" Id="R09d95ec07e4645de" /><Relationship Type="http://schemas.openxmlformats.org/officeDocument/2006/relationships/slide" Target="/ppt/slides/slide3.xml" Id="R6700fcc1ea734187" /><Relationship Type="http://schemas.openxmlformats.org/officeDocument/2006/relationships/slide" Target="/ppt/slides/slide4.xml" Id="Rd404528dbee54f88" /><Relationship Type="http://schemas.openxmlformats.org/officeDocument/2006/relationships/slide" Target="/ppt/slides/slide5.xml" Id="R98721e26913a4b56" /><Relationship Type="http://schemas.openxmlformats.org/officeDocument/2006/relationships/slide" Target="/ppt/slides/slide6.xml" Id="R849ccf83aae443cf" /><Relationship Type="http://schemas.openxmlformats.org/officeDocument/2006/relationships/slide" Target="/ppt/slides/slide7.xml" Id="Re107d1b01094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f746b1d44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bfcf5cfcd4817" /><Relationship Type="http://schemas.openxmlformats.org/officeDocument/2006/relationships/theme" Target="/ppt/slideMasters/theme/theme1.xml" Id="R12a071547e7b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bfcf5cfcd48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7d9103f0c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afb5cf34a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e23268e13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75158bab845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863c1398549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4f949f7ea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70e3df2a6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ble etablert [år] og holder til i Vikhammer.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ANN-CATHRIN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Ann-Cathrin Eriksen, Vikhovlia 1515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7560 Vikhammer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