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c8583bf83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66cedd4c24e78"/>
  </p:sldMasterIdLst>
  <p:sldIdLst>
    <p:sldId xmlns:r="http://schemas.openxmlformats.org/officeDocument/2006/relationships" id="256" r:id="R2a20e9a6ac204d36"/>
    <p:sldId xmlns:r="http://schemas.openxmlformats.org/officeDocument/2006/relationships" id="257" r:id="R778601a2fab84767"/>
    <p:sldId xmlns:r="http://schemas.openxmlformats.org/officeDocument/2006/relationships" id="258" r:id="R403f627ee6c643ed"/>
    <p:sldId xmlns:r="http://schemas.openxmlformats.org/officeDocument/2006/relationships" id="259" r:id="R7000f129e99b43a5"/>
    <p:sldId xmlns:r="http://schemas.openxmlformats.org/officeDocument/2006/relationships" id="260" r:id="R7af4916cf41741c1"/>
    <p:sldId xmlns:r="http://schemas.openxmlformats.org/officeDocument/2006/relationships" id="261" r:id="Re7ea28f732eb445c"/>
    <p:sldId xmlns:r="http://schemas.openxmlformats.org/officeDocument/2006/relationships" id="262" r:id="Radb903e85337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66cedd4c24e78" /><Relationship Type="http://schemas.openxmlformats.org/officeDocument/2006/relationships/slide" Target="/ppt/slides/slide1.xml" Id="R2a20e9a6ac204d36" /><Relationship Type="http://schemas.openxmlformats.org/officeDocument/2006/relationships/slide" Target="/ppt/slides/slide2.xml" Id="R778601a2fab84767" /><Relationship Type="http://schemas.openxmlformats.org/officeDocument/2006/relationships/slide" Target="/ppt/slides/slide3.xml" Id="R403f627ee6c643ed" /><Relationship Type="http://schemas.openxmlformats.org/officeDocument/2006/relationships/slide" Target="/ppt/slides/slide4.xml" Id="R7000f129e99b43a5" /><Relationship Type="http://schemas.openxmlformats.org/officeDocument/2006/relationships/slide" Target="/ppt/slides/slide5.xml" Id="R7af4916cf41741c1" /><Relationship Type="http://schemas.openxmlformats.org/officeDocument/2006/relationships/slide" Target="/ppt/slides/slide6.xml" Id="Re7ea28f732eb445c" /><Relationship Type="http://schemas.openxmlformats.org/officeDocument/2006/relationships/slide" Target="/ppt/slides/slide7.xml" Id="Radb903e85337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c6842e7644e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ecd662b1642c5" /><Relationship Type="http://schemas.openxmlformats.org/officeDocument/2006/relationships/theme" Target="/ppt/slideMasters/theme/theme1.xml" Id="Re87dfdf2dc58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ecd662b16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f4c3a0b54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180211423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e055de4e24b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85ddefab8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97a179d3d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69fce3fde43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95947b964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GAKO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GARD G KJÆRLAND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928 347 850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