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84397b394648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911140a2d8443c"/>
  </p:sldMasterIdLst>
  <p:sldIdLst>
    <p:sldId xmlns:r="http://schemas.openxmlformats.org/officeDocument/2006/relationships" id="256" r:id="Rfdb1d71ca1af4e28"/>
    <p:sldId xmlns:r="http://schemas.openxmlformats.org/officeDocument/2006/relationships" id="257" r:id="R5bc33b2462804c03"/>
    <p:sldId xmlns:r="http://schemas.openxmlformats.org/officeDocument/2006/relationships" id="258" r:id="Rd51dfeed72594445"/>
    <p:sldId xmlns:r="http://schemas.openxmlformats.org/officeDocument/2006/relationships" id="259" r:id="R09f6fe92c38b4ba1"/>
    <p:sldId xmlns:r="http://schemas.openxmlformats.org/officeDocument/2006/relationships" id="260" r:id="R9d94151f74a74b02"/>
    <p:sldId xmlns:r="http://schemas.openxmlformats.org/officeDocument/2006/relationships" id="261" r:id="R18862ae2f4504504"/>
    <p:sldId xmlns:r="http://schemas.openxmlformats.org/officeDocument/2006/relationships" id="262" r:id="R1760f0c1f42141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911140a2d8443c" /><Relationship Type="http://schemas.openxmlformats.org/officeDocument/2006/relationships/slide" Target="/ppt/slides/slide1.xml" Id="Rfdb1d71ca1af4e28" /><Relationship Type="http://schemas.openxmlformats.org/officeDocument/2006/relationships/slide" Target="/ppt/slides/slide2.xml" Id="R5bc33b2462804c03" /><Relationship Type="http://schemas.openxmlformats.org/officeDocument/2006/relationships/slide" Target="/ppt/slides/slide3.xml" Id="Rd51dfeed72594445" /><Relationship Type="http://schemas.openxmlformats.org/officeDocument/2006/relationships/slide" Target="/ppt/slides/slide4.xml" Id="R09f6fe92c38b4ba1" /><Relationship Type="http://schemas.openxmlformats.org/officeDocument/2006/relationships/slide" Target="/ppt/slides/slide5.xml" Id="R9d94151f74a74b02" /><Relationship Type="http://schemas.openxmlformats.org/officeDocument/2006/relationships/slide" Target="/ppt/slides/slide6.xml" Id="R18862ae2f4504504" /><Relationship Type="http://schemas.openxmlformats.org/officeDocument/2006/relationships/slide" Target="/ppt/slides/slide7.xml" Id="R1760f0c1f42141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c69e14e80848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e3987fe534ae9" /><Relationship Type="http://schemas.openxmlformats.org/officeDocument/2006/relationships/theme" Target="/ppt/slideMasters/theme/theme1.xml" Id="Rc6a1446676264a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ae3987fe534a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e065498d845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7d014e0fe41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caf2340144a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41f5a705645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8a59c03f442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5e215acd446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b04c411bf45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SULINI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SULINI INVEST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115 485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116 692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NICOLAISEN SUNNIVA LIVE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Knutsens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928 354 024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SULINI INVEST AS</a:t>
            </a:r>
          </a:p>
        </p:txBody>
      </p:sp>
    </p:spTree>
  </p:cSld>
  <p:clrMapOvr>
    <a:masterClrMapping xmlns:a="http://schemas.openxmlformats.org/drawingml/2006/main"/>
  </p:clrMapOvr>
</p:sld>
</file>