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16c6ba65a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620dfca726428f"/>
  </p:sldMasterIdLst>
  <p:sldIdLst>
    <p:sldId xmlns:r="http://schemas.openxmlformats.org/officeDocument/2006/relationships" id="256" r:id="R1201428d4ce94737"/>
    <p:sldId xmlns:r="http://schemas.openxmlformats.org/officeDocument/2006/relationships" id="257" r:id="R90d326a3557a4d7b"/>
    <p:sldId xmlns:r="http://schemas.openxmlformats.org/officeDocument/2006/relationships" id="258" r:id="R5e8fbea2e5174b44"/>
    <p:sldId xmlns:r="http://schemas.openxmlformats.org/officeDocument/2006/relationships" id="259" r:id="R42e0d5651d2348fa"/>
    <p:sldId xmlns:r="http://schemas.openxmlformats.org/officeDocument/2006/relationships" id="260" r:id="Rc3efa49121754620"/>
    <p:sldId xmlns:r="http://schemas.openxmlformats.org/officeDocument/2006/relationships" id="261" r:id="R127c99fdc9904c73"/>
    <p:sldId xmlns:r="http://schemas.openxmlformats.org/officeDocument/2006/relationships" id="262" r:id="R6d965b15fc0f4a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20dfca726428f" /><Relationship Type="http://schemas.openxmlformats.org/officeDocument/2006/relationships/slide" Target="/ppt/slides/slide1.xml" Id="R1201428d4ce94737" /><Relationship Type="http://schemas.openxmlformats.org/officeDocument/2006/relationships/slide" Target="/ppt/slides/slide2.xml" Id="R90d326a3557a4d7b" /><Relationship Type="http://schemas.openxmlformats.org/officeDocument/2006/relationships/slide" Target="/ppt/slides/slide3.xml" Id="R5e8fbea2e5174b44" /><Relationship Type="http://schemas.openxmlformats.org/officeDocument/2006/relationships/slide" Target="/ppt/slides/slide4.xml" Id="R42e0d5651d2348fa" /><Relationship Type="http://schemas.openxmlformats.org/officeDocument/2006/relationships/slide" Target="/ppt/slides/slide5.xml" Id="Rc3efa49121754620" /><Relationship Type="http://schemas.openxmlformats.org/officeDocument/2006/relationships/slide" Target="/ppt/slides/slide6.xml" Id="R127c99fdc9904c73" /><Relationship Type="http://schemas.openxmlformats.org/officeDocument/2006/relationships/slide" Target="/ppt/slides/slide7.xml" Id="R6d965b15fc0f4a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fac18889a43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a17c1953949df" /><Relationship Type="http://schemas.openxmlformats.org/officeDocument/2006/relationships/theme" Target="/ppt/slideMasters/theme/theme1.xml" Id="R05eaa3639317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a17c1953949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3fbbeb5a3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105865ee244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f309e601d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0e7e5ad10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f021b3e7e40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d4f90e53b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1025978b841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LLNC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LLNC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LLNC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LLNC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LLNC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LLNC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2 790 539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813 707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2 451 259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LLNC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LUNÅS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LLNC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Lunås, Olav Trygvasons gate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928 358 070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LLNC AS</a:t>
            </a:r>
          </a:p>
        </p:txBody>
      </p:sp>
    </p:spTree>
  </p:cSld>
  <p:clrMapOvr>
    <a:masterClrMapping xmlns:a="http://schemas.openxmlformats.org/drawingml/2006/main"/>
  </p:clrMapOvr>
</p:sld>
</file>