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2a7514f93b42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37868f17954d3c"/>
  </p:sldMasterIdLst>
  <p:sldIdLst>
    <p:sldId xmlns:r="http://schemas.openxmlformats.org/officeDocument/2006/relationships" id="256" r:id="R99fe9cbc7a434f2b"/>
    <p:sldId xmlns:r="http://schemas.openxmlformats.org/officeDocument/2006/relationships" id="257" r:id="R481dab1508f44556"/>
    <p:sldId xmlns:r="http://schemas.openxmlformats.org/officeDocument/2006/relationships" id="258" r:id="R3ca328d73b4c46fa"/>
    <p:sldId xmlns:r="http://schemas.openxmlformats.org/officeDocument/2006/relationships" id="259" r:id="Rf2dbbd690aaa4990"/>
    <p:sldId xmlns:r="http://schemas.openxmlformats.org/officeDocument/2006/relationships" id="260" r:id="R1c043adec38c44fd"/>
    <p:sldId xmlns:r="http://schemas.openxmlformats.org/officeDocument/2006/relationships" id="261" r:id="R530f21b6fa254920"/>
    <p:sldId xmlns:r="http://schemas.openxmlformats.org/officeDocument/2006/relationships" id="262" r:id="R7cef411212ee4e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37868f17954d3c" /><Relationship Type="http://schemas.openxmlformats.org/officeDocument/2006/relationships/slide" Target="/ppt/slides/slide1.xml" Id="R99fe9cbc7a434f2b" /><Relationship Type="http://schemas.openxmlformats.org/officeDocument/2006/relationships/slide" Target="/ppt/slides/slide2.xml" Id="R481dab1508f44556" /><Relationship Type="http://schemas.openxmlformats.org/officeDocument/2006/relationships/slide" Target="/ppt/slides/slide3.xml" Id="R3ca328d73b4c46fa" /><Relationship Type="http://schemas.openxmlformats.org/officeDocument/2006/relationships/slide" Target="/ppt/slides/slide4.xml" Id="Rf2dbbd690aaa4990" /><Relationship Type="http://schemas.openxmlformats.org/officeDocument/2006/relationships/slide" Target="/ppt/slides/slide5.xml" Id="R1c043adec38c44fd" /><Relationship Type="http://schemas.openxmlformats.org/officeDocument/2006/relationships/slide" Target="/ppt/slides/slide6.xml" Id="R530f21b6fa254920" /><Relationship Type="http://schemas.openxmlformats.org/officeDocument/2006/relationships/slide" Target="/ppt/slides/slide7.xml" Id="R7cef411212ee4e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a89b372f2543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b8f7a25b04243" /><Relationship Type="http://schemas.openxmlformats.org/officeDocument/2006/relationships/theme" Target="/ppt/slideMasters/theme/theme1.xml" Id="R173607fe820c4d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ab8f7a25b042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4bbdf436449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25e9e05ea45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7974a66b747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46b1ad10f4d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b1a71cf0341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ef1bc334748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f2436a4e743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BYGDEBLAD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BYGDEBLAD AS ble etablert [år] og holder til i Aksdal.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6 721 911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−500 170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7 490 562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9 601 073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KOMMUNE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MÅLLAG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 MÅLLAG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NEDSTRAND BYGDEUNGDOMSLAG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SR-BANK ASA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5570 Aksdal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45 95 87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928 372 340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