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f8c87da3434a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849163e1164316"/>
  </p:sldMasterIdLst>
  <p:sldIdLst>
    <p:sldId xmlns:r="http://schemas.openxmlformats.org/officeDocument/2006/relationships" id="256" r:id="R3d526a210bbc4b65"/>
    <p:sldId xmlns:r="http://schemas.openxmlformats.org/officeDocument/2006/relationships" id="257" r:id="R4dc1abd80a564682"/>
    <p:sldId xmlns:r="http://schemas.openxmlformats.org/officeDocument/2006/relationships" id="258" r:id="R9f2fc700899844f3"/>
    <p:sldId xmlns:r="http://schemas.openxmlformats.org/officeDocument/2006/relationships" id="259" r:id="Rf3a29af0b8844c60"/>
    <p:sldId xmlns:r="http://schemas.openxmlformats.org/officeDocument/2006/relationships" id="260" r:id="R09a032f847ea460b"/>
    <p:sldId xmlns:r="http://schemas.openxmlformats.org/officeDocument/2006/relationships" id="261" r:id="R3096f739d1e14e7b"/>
    <p:sldId xmlns:r="http://schemas.openxmlformats.org/officeDocument/2006/relationships" id="262" r:id="Ra9ecce73f5304f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849163e1164316" /><Relationship Type="http://schemas.openxmlformats.org/officeDocument/2006/relationships/slide" Target="/ppt/slides/slide1.xml" Id="R3d526a210bbc4b65" /><Relationship Type="http://schemas.openxmlformats.org/officeDocument/2006/relationships/slide" Target="/ppt/slides/slide2.xml" Id="R4dc1abd80a564682" /><Relationship Type="http://schemas.openxmlformats.org/officeDocument/2006/relationships/slide" Target="/ppt/slides/slide3.xml" Id="R9f2fc700899844f3" /><Relationship Type="http://schemas.openxmlformats.org/officeDocument/2006/relationships/slide" Target="/ppt/slides/slide4.xml" Id="Rf3a29af0b8844c60" /><Relationship Type="http://schemas.openxmlformats.org/officeDocument/2006/relationships/slide" Target="/ppt/slides/slide5.xml" Id="R09a032f847ea460b" /><Relationship Type="http://schemas.openxmlformats.org/officeDocument/2006/relationships/slide" Target="/ppt/slides/slide6.xml" Id="R3096f739d1e14e7b" /><Relationship Type="http://schemas.openxmlformats.org/officeDocument/2006/relationships/slide" Target="/ppt/slides/slide7.xml" Id="Ra9ecce73f5304f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f16dce1a174b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4c71b05574b74" /><Relationship Type="http://schemas.openxmlformats.org/officeDocument/2006/relationships/theme" Target="/ppt/slideMasters/theme/theme1.xml" Id="R2cb2c112f0c746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b4c71b05574b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9eb84e5c44f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922a18e094f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07f3043c049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7dc43b77e47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a38aae4a745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277ce84cd46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63b06f6d847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DEMMA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DEMMA HOLDING AS ble etablert [år] og holder til i Lurøy.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−565 197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33 494 266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43 423 210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OLE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Ørnvikveien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8766 Lurøy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928 408 396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