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5ba52e3bd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7fec6cad2490f"/>
  </p:sldMasterIdLst>
  <p:sldIdLst>
    <p:sldId xmlns:r="http://schemas.openxmlformats.org/officeDocument/2006/relationships" id="256" r:id="R29a92ab14d8c422d"/>
    <p:sldId xmlns:r="http://schemas.openxmlformats.org/officeDocument/2006/relationships" id="257" r:id="R79822965bb6945bf"/>
    <p:sldId xmlns:r="http://schemas.openxmlformats.org/officeDocument/2006/relationships" id="258" r:id="Re6a01bca50144f71"/>
    <p:sldId xmlns:r="http://schemas.openxmlformats.org/officeDocument/2006/relationships" id="259" r:id="R9c67332251a64ddc"/>
    <p:sldId xmlns:r="http://schemas.openxmlformats.org/officeDocument/2006/relationships" id="260" r:id="R86511a6f51fe4884"/>
    <p:sldId xmlns:r="http://schemas.openxmlformats.org/officeDocument/2006/relationships" id="261" r:id="R165bc6c832be4e50"/>
    <p:sldId xmlns:r="http://schemas.openxmlformats.org/officeDocument/2006/relationships" id="262" r:id="Re97f1c41eeda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7fec6cad2490f" /><Relationship Type="http://schemas.openxmlformats.org/officeDocument/2006/relationships/slide" Target="/ppt/slides/slide1.xml" Id="R29a92ab14d8c422d" /><Relationship Type="http://schemas.openxmlformats.org/officeDocument/2006/relationships/slide" Target="/ppt/slides/slide2.xml" Id="R79822965bb6945bf" /><Relationship Type="http://schemas.openxmlformats.org/officeDocument/2006/relationships/slide" Target="/ppt/slides/slide3.xml" Id="Re6a01bca50144f71" /><Relationship Type="http://schemas.openxmlformats.org/officeDocument/2006/relationships/slide" Target="/ppt/slides/slide4.xml" Id="R9c67332251a64ddc" /><Relationship Type="http://schemas.openxmlformats.org/officeDocument/2006/relationships/slide" Target="/ppt/slides/slide5.xml" Id="R86511a6f51fe4884" /><Relationship Type="http://schemas.openxmlformats.org/officeDocument/2006/relationships/slide" Target="/ppt/slides/slide6.xml" Id="R165bc6c832be4e50" /><Relationship Type="http://schemas.openxmlformats.org/officeDocument/2006/relationships/slide" Target="/ppt/slides/slide7.xml" Id="Re97f1c41eeda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834377fc4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102d4c0e459f" /><Relationship Type="http://schemas.openxmlformats.org/officeDocument/2006/relationships/theme" Target="/ppt/slideMasters/theme/theme1.xml" Id="R3b514303bf38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0102d4c0e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4439c1fa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2e58ac5c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ad0deba3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61760aca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d1703e82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ebba862a8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0d8d1cef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