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7a9f4d0dd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6eb91082142dd"/>
  </p:sldMasterIdLst>
  <p:sldIdLst>
    <p:sldId xmlns:r="http://schemas.openxmlformats.org/officeDocument/2006/relationships" id="256" r:id="Rc8beb834a0d645bb"/>
    <p:sldId xmlns:r="http://schemas.openxmlformats.org/officeDocument/2006/relationships" id="257" r:id="R0f008badaf8b44ce"/>
    <p:sldId xmlns:r="http://schemas.openxmlformats.org/officeDocument/2006/relationships" id="258" r:id="Reb7a6f4ce9ee4ce9"/>
    <p:sldId xmlns:r="http://schemas.openxmlformats.org/officeDocument/2006/relationships" id="259" r:id="Rb688b59cf0ba4d78"/>
    <p:sldId xmlns:r="http://schemas.openxmlformats.org/officeDocument/2006/relationships" id="260" r:id="R144fbf2ee37f4b09"/>
    <p:sldId xmlns:r="http://schemas.openxmlformats.org/officeDocument/2006/relationships" id="261" r:id="R5f9a627a9c4b4d47"/>
    <p:sldId xmlns:r="http://schemas.openxmlformats.org/officeDocument/2006/relationships" id="262" r:id="R997913bb9891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6eb91082142dd" /><Relationship Type="http://schemas.openxmlformats.org/officeDocument/2006/relationships/slide" Target="/ppt/slides/slide1.xml" Id="Rc8beb834a0d645bb" /><Relationship Type="http://schemas.openxmlformats.org/officeDocument/2006/relationships/slide" Target="/ppt/slides/slide2.xml" Id="R0f008badaf8b44ce" /><Relationship Type="http://schemas.openxmlformats.org/officeDocument/2006/relationships/slide" Target="/ppt/slides/slide3.xml" Id="Reb7a6f4ce9ee4ce9" /><Relationship Type="http://schemas.openxmlformats.org/officeDocument/2006/relationships/slide" Target="/ppt/slides/slide4.xml" Id="Rb688b59cf0ba4d78" /><Relationship Type="http://schemas.openxmlformats.org/officeDocument/2006/relationships/slide" Target="/ppt/slides/slide5.xml" Id="R144fbf2ee37f4b09" /><Relationship Type="http://schemas.openxmlformats.org/officeDocument/2006/relationships/slide" Target="/ppt/slides/slide6.xml" Id="R5f9a627a9c4b4d47" /><Relationship Type="http://schemas.openxmlformats.org/officeDocument/2006/relationships/slide" Target="/ppt/slides/slide7.xml" Id="R997913bb9891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b113d1f5b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4ea9a10a4525" /><Relationship Type="http://schemas.openxmlformats.org/officeDocument/2006/relationships/theme" Target="/ppt/slideMasters/theme/theme1.xml" Id="R0dbc2eaa5915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d4ea9a10a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974599c82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8ff32c45b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0f68a0b0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24008953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19aa4dd8d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a625c28a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d0a2ac03e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COLUMBUSEGG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COLUMBUSEGG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4 495 155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42 479 208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45 619 531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GIMMINGSRUD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JUSTADTINDEN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928 419 509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