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267ac4743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504d035e44c66"/>
  </p:sldMasterIdLst>
  <p:sldIdLst>
    <p:sldId xmlns:r="http://schemas.openxmlformats.org/officeDocument/2006/relationships" id="256" r:id="Rf765a59715c8411a"/>
    <p:sldId xmlns:r="http://schemas.openxmlformats.org/officeDocument/2006/relationships" id="257" r:id="R95596fc7fcdd40ea"/>
    <p:sldId xmlns:r="http://schemas.openxmlformats.org/officeDocument/2006/relationships" id="258" r:id="R6e9d8e0d4de747b9"/>
    <p:sldId xmlns:r="http://schemas.openxmlformats.org/officeDocument/2006/relationships" id="259" r:id="R395e9f5dc78f484a"/>
    <p:sldId xmlns:r="http://schemas.openxmlformats.org/officeDocument/2006/relationships" id="260" r:id="Rd79d72f2e5d94e5f"/>
    <p:sldId xmlns:r="http://schemas.openxmlformats.org/officeDocument/2006/relationships" id="261" r:id="R732b12c6bb1e490e"/>
    <p:sldId xmlns:r="http://schemas.openxmlformats.org/officeDocument/2006/relationships" id="262" r:id="Rf6281a9803a3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504d035e44c66" /><Relationship Type="http://schemas.openxmlformats.org/officeDocument/2006/relationships/slide" Target="/ppt/slides/slide1.xml" Id="Rf765a59715c8411a" /><Relationship Type="http://schemas.openxmlformats.org/officeDocument/2006/relationships/slide" Target="/ppt/slides/slide2.xml" Id="R95596fc7fcdd40ea" /><Relationship Type="http://schemas.openxmlformats.org/officeDocument/2006/relationships/slide" Target="/ppt/slides/slide3.xml" Id="R6e9d8e0d4de747b9" /><Relationship Type="http://schemas.openxmlformats.org/officeDocument/2006/relationships/slide" Target="/ppt/slides/slide4.xml" Id="R395e9f5dc78f484a" /><Relationship Type="http://schemas.openxmlformats.org/officeDocument/2006/relationships/slide" Target="/ppt/slides/slide5.xml" Id="Rd79d72f2e5d94e5f" /><Relationship Type="http://schemas.openxmlformats.org/officeDocument/2006/relationships/slide" Target="/ppt/slides/slide6.xml" Id="R732b12c6bb1e490e" /><Relationship Type="http://schemas.openxmlformats.org/officeDocument/2006/relationships/slide" Target="/ppt/slides/slide7.xml" Id="Rf6281a9803a3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3ad41476c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04839a37482a" /><Relationship Type="http://schemas.openxmlformats.org/officeDocument/2006/relationships/theme" Target="/ppt/slideMasters/theme/theme1.xml" Id="R03d3b63c5ba2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d04839a37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e4bb10b3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b87b3265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eafff366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4620e8a4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f55ef81e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33d570d7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0933c28e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JUSTADTINDEN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JUSTADTINDEN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15 758 438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15 893 715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GIMMINGSRUD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96C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928 419 630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