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1636f80d0c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2ce1fa1e640a1"/>
  </p:sldMasterIdLst>
  <p:sldIdLst>
    <p:sldId xmlns:r="http://schemas.openxmlformats.org/officeDocument/2006/relationships" id="256" r:id="Rc24226c30209419a"/>
    <p:sldId xmlns:r="http://schemas.openxmlformats.org/officeDocument/2006/relationships" id="257" r:id="R939e0d3db0714099"/>
    <p:sldId xmlns:r="http://schemas.openxmlformats.org/officeDocument/2006/relationships" id="258" r:id="R961b3f0f3f1b474c"/>
    <p:sldId xmlns:r="http://schemas.openxmlformats.org/officeDocument/2006/relationships" id="259" r:id="R11ede7e8b5ca48de"/>
    <p:sldId xmlns:r="http://schemas.openxmlformats.org/officeDocument/2006/relationships" id="260" r:id="Ra099ff17bd4646ca"/>
    <p:sldId xmlns:r="http://schemas.openxmlformats.org/officeDocument/2006/relationships" id="261" r:id="R0188786f8dc94228"/>
    <p:sldId xmlns:r="http://schemas.openxmlformats.org/officeDocument/2006/relationships" id="262" r:id="Rf489a27adb3a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2ce1fa1e640a1" /><Relationship Type="http://schemas.openxmlformats.org/officeDocument/2006/relationships/slide" Target="/ppt/slides/slide1.xml" Id="Rc24226c30209419a" /><Relationship Type="http://schemas.openxmlformats.org/officeDocument/2006/relationships/slide" Target="/ppt/slides/slide2.xml" Id="R939e0d3db0714099" /><Relationship Type="http://schemas.openxmlformats.org/officeDocument/2006/relationships/slide" Target="/ppt/slides/slide3.xml" Id="R961b3f0f3f1b474c" /><Relationship Type="http://schemas.openxmlformats.org/officeDocument/2006/relationships/slide" Target="/ppt/slides/slide4.xml" Id="R11ede7e8b5ca48de" /><Relationship Type="http://schemas.openxmlformats.org/officeDocument/2006/relationships/slide" Target="/ppt/slides/slide5.xml" Id="Ra099ff17bd4646ca" /><Relationship Type="http://schemas.openxmlformats.org/officeDocument/2006/relationships/slide" Target="/ppt/slides/slide6.xml" Id="R0188786f8dc94228" /><Relationship Type="http://schemas.openxmlformats.org/officeDocument/2006/relationships/slide" Target="/ppt/slides/slide7.xml" Id="Rf489a27adb3a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321547dae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8f9116dba440f" /><Relationship Type="http://schemas.openxmlformats.org/officeDocument/2006/relationships/theme" Target="/ppt/slideMasters/theme/theme1.xml" Id="R8b4a69045545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88f9116dba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b58ebcee0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f163509a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0b6b69012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be6db16e4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9bd14b2c0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168d450a842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ee98a3ee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LARTON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LARTON 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WAAGE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PEDERSEN WAAGE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Jærbuveien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