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847f24d06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02a1fea004f4e"/>
  </p:sldMasterIdLst>
  <p:sldIdLst>
    <p:sldId xmlns:r="http://schemas.openxmlformats.org/officeDocument/2006/relationships" id="256" r:id="R3b8d931a3ca142e9"/>
    <p:sldId xmlns:r="http://schemas.openxmlformats.org/officeDocument/2006/relationships" id="257" r:id="R4320c146eb0e420e"/>
    <p:sldId xmlns:r="http://schemas.openxmlformats.org/officeDocument/2006/relationships" id="258" r:id="R3432f8ab079c4cab"/>
    <p:sldId xmlns:r="http://schemas.openxmlformats.org/officeDocument/2006/relationships" id="259" r:id="R2eeca6d794294ff5"/>
    <p:sldId xmlns:r="http://schemas.openxmlformats.org/officeDocument/2006/relationships" id="260" r:id="Rb149f78ca49d4c87"/>
    <p:sldId xmlns:r="http://schemas.openxmlformats.org/officeDocument/2006/relationships" id="261" r:id="Re04eecef9d4447a8"/>
    <p:sldId xmlns:r="http://schemas.openxmlformats.org/officeDocument/2006/relationships" id="262" r:id="R5df94b65d7b4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02a1fea004f4e" /><Relationship Type="http://schemas.openxmlformats.org/officeDocument/2006/relationships/slide" Target="/ppt/slides/slide1.xml" Id="R3b8d931a3ca142e9" /><Relationship Type="http://schemas.openxmlformats.org/officeDocument/2006/relationships/slide" Target="/ppt/slides/slide2.xml" Id="R4320c146eb0e420e" /><Relationship Type="http://schemas.openxmlformats.org/officeDocument/2006/relationships/slide" Target="/ppt/slides/slide3.xml" Id="R3432f8ab079c4cab" /><Relationship Type="http://schemas.openxmlformats.org/officeDocument/2006/relationships/slide" Target="/ppt/slides/slide4.xml" Id="R2eeca6d794294ff5" /><Relationship Type="http://schemas.openxmlformats.org/officeDocument/2006/relationships/slide" Target="/ppt/slides/slide5.xml" Id="Rb149f78ca49d4c87" /><Relationship Type="http://schemas.openxmlformats.org/officeDocument/2006/relationships/slide" Target="/ppt/slides/slide6.xml" Id="Re04eecef9d4447a8" /><Relationship Type="http://schemas.openxmlformats.org/officeDocument/2006/relationships/slide" Target="/ppt/slides/slide7.xml" Id="R5df94b65d7b4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219645eae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5b1faf6c4b08" /><Relationship Type="http://schemas.openxmlformats.org/officeDocument/2006/relationships/theme" Target="/ppt/slideMasters/theme/theme1.xml" Id="Rfed74ff158a2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e5b1faf6c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d1f4a436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8fedb948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63de9783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793a68b48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02cdbea1d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c7b961b6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b6ad15fd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