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f1272fd60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814ac91904f4b"/>
  </p:sldMasterIdLst>
  <p:sldIdLst>
    <p:sldId xmlns:r="http://schemas.openxmlformats.org/officeDocument/2006/relationships" id="256" r:id="R38553d6586d34fe6"/>
    <p:sldId xmlns:r="http://schemas.openxmlformats.org/officeDocument/2006/relationships" id="257" r:id="R690a18caa5264a12"/>
    <p:sldId xmlns:r="http://schemas.openxmlformats.org/officeDocument/2006/relationships" id="258" r:id="R62626610d02d422a"/>
    <p:sldId xmlns:r="http://schemas.openxmlformats.org/officeDocument/2006/relationships" id="259" r:id="R09a654de320e495f"/>
    <p:sldId xmlns:r="http://schemas.openxmlformats.org/officeDocument/2006/relationships" id="260" r:id="R49fb78e9e7b8496d"/>
    <p:sldId xmlns:r="http://schemas.openxmlformats.org/officeDocument/2006/relationships" id="261" r:id="R5261faf7a48c426b"/>
    <p:sldId xmlns:r="http://schemas.openxmlformats.org/officeDocument/2006/relationships" id="262" r:id="R5e3267f2512a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814ac91904f4b" /><Relationship Type="http://schemas.openxmlformats.org/officeDocument/2006/relationships/slide" Target="/ppt/slides/slide1.xml" Id="R38553d6586d34fe6" /><Relationship Type="http://schemas.openxmlformats.org/officeDocument/2006/relationships/slide" Target="/ppt/slides/slide2.xml" Id="R690a18caa5264a12" /><Relationship Type="http://schemas.openxmlformats.org/officeDocument/2006/relationships/slide" Target="/ppt/slides/slide3.xml" Id="R62626610d02d422a" /><Relationship Type="http://schemas.openxmlformats.org/officeDocument/2006/relationships/slide" Target="/ppt/slides/slide4.xml" Id="R09a654de320e495f" /><Relationship Type="http://schemas.openxmlformats.org/officeDocument/2006/relationships/slide" Target="/ppt/slides/slide5.xml" Id="R49fb78e9e7b8496d" /><Relationship Type="http://schemas.openxmlformats.org/officeDocument/2006/relationships/slide" Target="/ppt/slides/slide6.xml" Id="R5261faf7a48c426b" /><Relationship Type="http://schemas.openxmlformats.org/officeDocument/2006/relationships/slide" Target="/ppt/slides/slide7.xml" Id="R5e3267f2512a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01964a330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6c5e63c94464d" /><Relationship Type="http://schemas.openxmlformats.org/officeDocument/2006/relationships/theme" Target="/ppt/slideMasters/theme/theme1.xml" Id="R6d0f4f892d23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6c5e63c94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cab7c44b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1ccce0ba0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53e1fda6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21caffe7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eff5acba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1e797e602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085085fa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