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a1b763c43748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239d154c744112"/>
  </p:sldMasterIdLst>
  <p:sldIdLst>
    <p:sldId xmlns:r="http://schemas.openxmlformats.org/officeDocument/2006/relationships" id="256" r:id="R7f91c7771aa5441e"/>
    <p:sldId xmlns:r="http://schemas.openxmlformats.org/officeDocument/2006/relationships" id="257" r:id="Rc7660d6028034773"/>
    <p:sldId xmlns:r="http://schemas.openxmlformats.org/officeDocument/2006/relationships" id="258" r:id="R2a030681eb6e4b84"/>
    <p:sldId xmlns:r="http://schemas.openxmlformats.org/officeDocument/2006/relationships" id="259" r:id="R2e910c80f671473b"/>
    <p:sldId xmlns:r="http://schemas.openxmlformats.org/officeDocument/2006/relationships" id="260" r:id="R592b5142a10b48d8"/>
    <p:sldId xmlns:r="http://schemas.openxmlformats.org/officeDocument/2006/relationships" id="261" r:id="Rbb84943b6ce04d7b"/>
    <p:sldId xmlns:r="http://schemas.openxmlformats.org/officeDocument/2006/relationships" id="262" r:id="R8fe5ba90614a42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239d154c744112" /><Relationship Type="http://schemas.openxmlformats.org/officeDocument/2006/relationships/slide" Target="/ppt/slides/slide1.xml" Id="R7f91c7771aa5441e" /><Relationship Type="http://schemas.openxmlformats.org/officeDocument/2006/relationships/slide" Target="/ppt/slides/slide2.xml" Id="Rc7660d6028034773" /><Relationship Type="http://schemas.openxmlformats.org/officeDocument/2006/relationships/slide" Target="/ppt/slides/slide3.xml" Id="R2a030681eb6e4b84" /><Relationship Type="http://schemas.openxmlformats.org/officeDocument/2006/relationships/slide" Target="/ppt/slides/slide4.xml" Id="R2e910c80f671473b" /><Relationship Type="http://schemas.openxmlformats.org/officeDocument/2006/relationships/slide" Target="/ppt/slides/slide5.xml" Id="R592b5142a10b48d8" /><Relationship Type="http://schemas.openxmlformats.org/officeDocument/2006/relationships/slide" Target="/ppt/slides/slide6.xml" Id="Rbb84943b6ce04d7b" /><Relationship Type="http://schemas.openxmlformats.org/officeDocument/2006/relationships/slide" Target="/ppt/slides/slide7.xml" Id="R8fe5ba90614a42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02dc31dbb54b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e371b07164ee2" /><Relationship Type="http://schemas.openxmlformats.org/officeDocument/2006/relationships/theme" Target="/ppt/slideMasters/theme/theme1.xml" Id="R1f68e81d48e14f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ae371b07164e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48052faf54d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42dca530440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c0ceb974a47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309b0e8344c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0ad022d744c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b3da1d48f49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7609e23e440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MANTIS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MANTIS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−85 032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7 585 346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94 918 397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99 211 155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EMILSEN CATO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Bjørnehiet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8029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928 489 183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MANTIS AS</a:t>
            </a:r>
          </a:p>
        </p:txBody>
      </p:sp>
    </p:spTree>
  </p:cSld>
  <p:clrMapOvr>
    <a:masterClrMapping xmlns:a="http://schemas.openxmlformats.org/drawingml/2006/main"/>
  </p:clrMapOvr>
</p:sld>
</file>