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ae9f8d908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71a6422e74939"/>
  </p:sldMasterIdLst>
  <p:sldIdLst>
    <p:sldId xmlns:r="http://schemas.openxmlformats.org/officeDocument/2006/relationships" id="256" r:id="R94734196a6ce4282"/>
    <p:sldId xmlns:r="http://schemas.openxmlformats.org/officeDocument/2006/relationships" id="257" r:id="Ra7e32826723b42ef"/>
    <p:sldId xmlns:r="http://schemas.openxmlformats.org/officeDocument/2006/relationships" id="258" r:id="Rf27c5137a032406d"/>
    <p:sldId xmlns:r="http://schemas.openxmlformats.org/officeDocument/2006/relationships" id="259" r:id="R1f711c14576643da"/>
    <p:sldId xmlns:r="http://schemas.openxmlformats.org/officeDocument/2006/relationships" id="260" r:id="R0f44d18e883d4d24"/>
    <p:sldId xmlns:r="http://schemas.openxmlformats.org/officeDocument/2006/relationships" id="261" r:id="R6aa2ba7ee78c4af7"/>
    <p:sldId xmlns:r="http://schemas.openxmlformats.org/officeDocument/2006/relationships" id="262" r:id="R893d1e7cc9b5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71a6422e74939" /><Relationship Type="http://schemas.openxmlformats.org/officeDocument/2006/relationships/slide" Target="/ppt/slides/slide1.xml" Id="R94734196a6ce4282" /><Relationship Type="http://schemas.openxmlformats.org/officeDocument/2006/relationships/slide" Target="/ppt/slides/slide2.xml" Id="Ra7e32826723b42ef" /><Relationship Type="http://schemas.openxmlformats.org/officeDocument/2006/relationships/slide" Target="/ppt/slides/slide3.xml" Id="Rf27c5137a032406d" /><Relationship Type="http://schemas.openxmlformats.org/officeDocument/2006/relationships/slide" Target="/ppt/slides/slide4.xml" Id="R1f711c14576643da" /><Relationship Type="http://schemas.openxmlformats.org/officeDocument/2006/relationships/slide" Target="/ppt/slides/slide5.xml" Id="R0f44d18e883d4d24" /><Relationship Type="http://schemas.openxmlformats.org/officeDocument/2006/relationships/slide" Target="/ppt/slides/slide6.xml" Id="R6aa2ba7ee78c4af7" /><Relationship Type="http://schemas.openxmlformats.org/officeDocument/2006/relationships/slide" Target="/ppt/slides/slide7.xml" Id="R893d1e7cc9b5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39cbcd18d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5926fd464098" /><Relationship Type="http://schemas.openxmlformats.org/officeDocument/2006/relationships/theme" Target="/ppt/slideMasters/theme/theme1.xml" Id="R1b9f91389d8c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b5926fd46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b8ae9f41a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1145feab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39c3e309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c8c644dd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d35249cfb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0de922828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95c496a07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83 200 158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95 254 182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Svahyllvegen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