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2d06c24fa846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1d24b66c1e4377"/>
  </p:sldMasterIdLst>
  <p:sldIdLst>
    <p:sldId xmlns:r="http://schemas.openxmlformats.org/officeDocument/2006/relationships" id="256" r:id="R8cc9e940b16b42e8"/>
    <p:sldId xmlns:r="http://schemas.openxmlformats.org/officeDocument/2006/relationships" id="257" r:id="Rf71040ef7cb54de6"/>
    <p:sldId xmlns:r="http://schemas.openxmlformats.org/officeDocument/2006/relationships" id="258" r:id="Rc7841b6e47b7461d"/>
    <p:sldId xmlns:r="http://schemas.openxmlformats.org/officeDocument/2006/relationships" id="259" r:id="R17188f8055fa40e8"/>
    <p:sldId xmlns:r="http://schemas.openxmlformats.org/officeDocument/2006/relationships" id="260" r:id="Re4b2e3483e3b45b9"/>
    <p:sldId xmlns:r="http://schemas.openxmlformats.org/officeDocument/2006/relationships" id="261" r:id="R606ce18127564f91"/>
    <p:sldId xmlns:r="http://schemas.openxmlformats.org/officeDocument/2006/relationships" id="262" r:id="Rec73b7837a6140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1d24b66c1e4377" /><Relationship Type="http://schemas.openxmlformats.org/officeDocument/2006/relationships/slide" Target="/ppt/slides/slide1.xml" Id="R8cc9e940b16b42e8" /><Relationship Type="http://schemas.openxmlformats.org/officeDocument/2006/relationships/slide" Target="/ppt/slides/slide2.xml" Id="Rf71040ef7cb54de6" /><Relationship Type="http://schemas.openxmlformats.org/officeDocument/2006/relationships/slide" Target="/ppt/slides/slide3.xml" Id="Rc7841b6e47b7461d" /><Relationship Type="http://schemas.openxmlformats.org/officeDocument/2006/relationships/slide" Target="/ppt/slides/slide4.xml" Id="R17188f8055fa40e8" /><Relationship Type="http://schemas.openxmlformats.org/officeDocument/2006/relationships/slide" Target="/ppt/slides/slide5.xml" Id="Re4b2e3483e3b45b9" /><Relationship Type="http://schemas.openxmlformats.org/officeDocument/2006/relationships/slide" Target="/ppt/slides/slide6.xml" Id="R606ce18127564f91" /><Relationship Type="http://schemas.openxmlformats.org/officeDocument/2006/relationships/slide" Target="/ppt/slides/slide7.xml" Id="Rec73b7837a6140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78f15a37cf45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21adb52c54c19" /><Relationship Type="http://schemas.openxmlformats.org/officeDocument/2006/relationships/theme" Target="/ppt/slideMasters/theme/theme1.xml" Id="R12ca6cb213c44b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921adb52c54c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aaf56496f44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69d178f924d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0d8cfabf749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9f1d166fd4b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08c35862d4e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e8d0feca34e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f29cbd84c4b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TOMMIE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TOMMIE INVEST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3 019 868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84 649 331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93 692 491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GEIR TOMMIE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Falkmoveien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928 489 329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TOMMIE INVEST AS</a:t>
            </a:r>
          </a:p>
        </p:txBody>
      </p:sp>
    </p:spTree>
  </p:cSld>
  <p:clrMapOvr>
    <a:masterClrMapping xmlns:a="http://schemas.openxmlformats.org/drawingml/2006/main"/>
  </p:clrMapOvr>
</p:sld>
</file>