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d5125447d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ec0bd4bd14cef"/>
  </p:sldMasterIdLst>
  <p:sldIdLst>
    <p:sldId xmlns:r="http://schemas.openxmlformats.org/officeDocument/2006/relationships" id="256" r:id="Rc5c7a56446164110"/>
    <p:sldId xmlns:r="http://schemas.openxmlformats.org/officeDocument/2006/relationships" id="257" r:id="R0440846b5e1644c5"/>
    <p:sldId xmlns:r="http://schemas.openxmlformats.org/officeDocument/2006/relationships" id="258" r:id="R1bd3b9fc460340f6"/>
    <p:sldId xmlns:r="http://schemas.openxmlformats.org/officeDocument/2006/relationships" id="259" r:id="R15ab3d5c13ae453f"/>
    <p:sldId xmlns:r="http://schemas.openxmlformats.org/officeDocument/2006/relationships" id="260" r:id="R404b5e555d204902"/>
    <p:sldId xmlns:r="http://schemas.openxmlformats.org/officeDocument/2006/relationships" id="261" r:id="R56e85674ec084086"/>
    <p:sldId xmlns:r="http://schemas.openxmlformats.org/officeDocument/2006/relationships" id="262" r:id="R6f5d281da0b2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ec0bd4bd14cef" /><Relationship Type="http://schemas.openxmlformats.org/officeDocument/2006/relationships/slide" Target="/ppt/slides/slide1.xml" Id="Rc5c7a56446164110" /><Relationship Type="http://schemas.openxmlformats.org/officeDocument/2006/relationships/slide" Target="/ppt/slides/slide2.xml" Id="R0440846b5e1644c5" /><Relationship Type="http://schemas.openxmlformats.org/officeDocument/2006/relationships/slide" Target="/ppt/slides/slide3.xml" Id="R1bd3b9fc460340f6" /><Relationship Type="http://schemas.openxmlformats.org/officeDocument/2006/relationships/slide" Target="/ppt/slides/slide4.xml" Id="R15ab3d5c13ae453f" /><Relationship Type="http://schemas.openxmlformats.org/officeDocument/2006/relationships/slide" Target="/ppt/slides/slide5.xml" Id="R404b5e555d204902" /><Relationship Type="http://schemas.openxmlformats.org/officeDocument/2006/relationships/slide" Target="/ppt/slides/slide6.xml" Id="R56e85674ec084086" /><Relationship Type="http://schemas.openxmlformats.org/officeDocument/2006/relationships/slide" Target="/ppt/slides/slide7.xml" Id="R6f5d281da0b2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2f5848052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246c882f4f77" /><Relationship Type="http://schemas.openxmlformats.org/officeDocument/2006/relationships/theme" Target="/ppt/slideMasters/theme/theme1.xml" Id="R20823cdaf5a6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a246c882f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2135c092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665d656e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88ac35cc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5da7117f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05e0e7bb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8f4df70f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59c121e1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92 970 295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