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131a7069244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a5556288804953"/>
  </p:sldMasterIdLst>
  <p:sldIdLst>
    <p:sldId xmlns:r="http://schemas.openxmlformats.org/officeDocument/2006/relationships" id="256" r:id="Rc44d6900af2f49f9"/>
    <p:sldId xmlns:r="http://schemas.openxmlformats.org/officeDocument/2006/relationships" id="257" r:id="Rd90897865b8c47a4"/>
    <p:sldId xmlns:r="http://schemas.openxmlformats.org/officeDocument/2006/relationships" id="258" r:id="Rf8c3df6f719441bb"/>
    <p:sldId xmlns:r="http://schemas.openxmlformats.org/officeDocument/2006/relationships" id="259" r:id="R46ea7afd1fc74688"/>
    <p:sldId xmlns:r="http://schemas.openxmlformats.org/officeDocument/2006/relationships" id="260" r:id="R5ab49643a0444116"/>
    <p:sldId xmlns:r="http://schemas.openxmlformats.org/officeDocument/2006/relationships" id="261" r:id="R7323e7ee71e04ec0"/>
    <p:sldId xmlns:r="http://schemas.openxmlformats.org/officeDocument/2006/relationships" id="262" r:id="R1bb9b306d3084b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5556288804953" /><Relationship Type="http://schemas.openxmlformats.org/officeDocument/2006/relationships/slide" Target="/ppt/slides/slide1.xml" Id="Rc44d6900af2f49f9" /><Relationship Type="http://schemas.openxmlformats.org/officeDocument/2006/relationships/slide" Target="/ppt/slides/slide2.xml" Id="Rd90897865b8c47a4" /><Relationship Type="http://schemas.openxmlformats.org/officeDocument/2006/relationships/slide" Target="/ppt/slides/slide3.xml" Id="Rf8c3df6f719441bb" /><Relationship Type="http://schemas.openxmlformats.org/officeDocument/2006/relationships/slide" Target="/ppt/slides/slide4.xml" Id="R46ea7afd1fc74688" /><Relationship Type="http://schemas.openxmlformats.org/officeDocument/2006/relationships/slide" Target="/ppt/slides/slide5.xml" Id="R5ab49643a0444116" /><Relationship Type="http://schemas.openxmlformats.org/officeDocument/2006/relationships/slide" Target="/ppt/slides/slide6.xml" Id="R7323e7ee71e04ec0" /><Relationship Type="http://schemas.openxmlformats.org/officeDocument/2006/relationships/slide" Target="/ppt/slides/slide7.xml" Id="R1bb9b306d3084b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299c20713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6ab134b084e40" /><Relationship Type="http://schemas.openxmlformats.org/officeDocument/2006/relationships/theme" Target="/ppt/slideMasters/theme/theme1.xml" Id="R3a34ece81498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6ab134b08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bb5b0928f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626f2295c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957927b8c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b490bab73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3ce178d2e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21efdb29d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52996c1ca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7 447 044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97 165 523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97 214 722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