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382f54d2f2e467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3e3914446e44179"/>
  </p:sldMasterIdLst>
  <p:sldIdLst>
    <p:sldId xmlns:r="http://schemas.openxmlformats.org/officeDocument/2006/relationships" id="256" r:id="Rd6500c37ca9e4b49"/>
    <p:sldId xmlns:r="http://schemas.openxmlformats.org/officeDocument/2006/relationships" id="257" r:id="R9ef03c99d9e34ee8"/>
    <p:sldId xmlns:r="http://schemas.openxmlformats.org/officeDocument/2006/relationships" id="258" r:id="R1c0102d70deb4d2b"/>
    <p:sldId xmlns:r="http://schemas.openxmlformats.org/officeDocument/2006/relationships" id="259" r:id="R7dec38fd7a074716"/>
    <p:sldId xmlns:r="http://schemas.openxmlformats.org/officeDocument/2006/relationships" id="260" r:id="R67a4743aaa1d4b41"/>
    <p:sldId xmlns:r="http://schemas.openxmlformats.org/officeDocument/2006/relationships" id="261" r:id="Rd7c919717f7d4963"/>
    <p:sldId xmlns:r="http://schemas.openxmlformats.org/officeDocument/2006/relationships" id="262" r:id="R6fdc4ecb86984f5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3e3914446e44179" /><Relationship Type="http://schemas.openxmlformats.org/officeDocument/2006/relationships/slide" Target="/ppt/slides/slide1.xml" Id="Rd6500c37ca9e4b49" /><Relationship Type="http://schemas.openxmlformats.org/officeDocument/2006/relationships/slide" Target="/ppt/slides/slide2.xml" Id="R9ef03c99d9e34ee8" /><Relationship Type="http://schemas.openxmlformats.org/officeDocument/2006/relationships/slide" Target="/ppt/slides/slide3.xml" Id="R1c0102d70deb4d2b" /><Relationship Type="http://schemas.openxmlformats.org/officeDocument/2006/relationships/slide" Target="/ppt/slides/slide4.xml" Id="R7dec38fd7a074716" /><Relationship Type="http://schemas.openxmlformats.org/officeDocument/2006/relationships/slide" Target="/ppt/slides/slide5.xml" Id="R67a4743aaa1d4b41" /><Relationship Type="http://schemas.openxmlformats.org/officeDocument/2006/relationships/slide" Target="/ppt/slides/slide6.xml" Id="Rd7c919717f7d4963" /><Relationship Type="http://schemas.openxmlformats.org/officeDocument/2006/relationships/slide" Target="/ppt/slides/slide7.xml" Id="R6fdc4ecb86984f5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3ac59e0ba15448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610ba625184cb3" /><Relationship Type="http://schemas.openxmlformats.org/officeDocument/2006/relationships/theme" Target="/ppt/slideMasters/theme/theme1.xml" Id="Rbddea7b93fb34e3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5610ba625184cb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c10e761d1647e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dc8ccc2e6f434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47eb0f5564483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eb9e3633d24d2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3e4eb10445447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aa55647b3d41e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f218f16ef8487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ROEN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ROEN INVEST AS ble etablert [år] og holder til i Rørvik.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−63 043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7 558 996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99 984 554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103 563 430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EMILSEN ROY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Stokkstrandhaugvegen 18A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7900 Rørvik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928 489 590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ROEN INVEST AS</a:t>
            </a:r>
          </a:p>
        </p:txBody>
      </p:sp>
    </p:spTree>
  </p:cSld>
  <p:clrMapOvr>
    <a:masterClrMapping xmlns:a="http://schemas.openxmlformats.org/drawingml/2006/main"/>
  </p:clrMapOvr>
</p:sld>
</file>