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975b00286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3c6416f5240d1"/>
  </p:sldMasterIdLst>
  <p:sldIdLst>
    <p:sldId xmlns:r="http://schemas.openxmlformats.org/officeDocument/2006/relationships" id="256" r:id="Rb401b55005ca44d3"/>
    <p:sldId xmlns:r="http://schemas.openxmlformats.org/officeDocument/2006/relationships" id="257" r:id="Raf85fe1f2ed9473a"/>
    <p:sldId xmlns:r="http://schemas.openxmlformats.org/officeDocument/2006/relationships" id="258" r:id="R48a846d148ac450f"/>
    <p:sldId xmlns:r="http://schemas.openxmlformats.org/officeDocument/2006/relationships" id="259" r:id="R81c62315088e4e2f"/>
    <p:sldId xmlns:r="http://schemas.openxmlformats.org/officeDocument/2006/relationships" id="260" r:id="Rae48e2d0d20b441d"/>
    <p:sldId xmlns:r="http://schemas.openxmlformats.org/officeDocument/2006/relationships" id="261" r:id="R421b15360ba24a1d"/>
    <p:sldId xmlns:r="http://schemas.openxmlformats.org/officeDocument/2006/relationships" id="262" r:id="Rcdfce72e4895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3c6416f5240d1" /><Relationship Type="http://schemas.openxmlformats.org/officeDocument/2006/relationships/slide" Target="/ppt/slides/slide1.xml" Id="Rb401b55005ca44d3" /><Relationship Type="http://schemas.openxmlformats.org/officeDocument/2006/relationships/slide" Target="/ppt/slides/slide2.xml" Id="Raf85fe1f2ed9473a" /><Relationship Type="http://schemas.openxmlformats.org/officeDocument/2006/relationships/slide" Target="/ppt/slides/slide3.xml" Id="R48a846d148ac450f" /><Relationship Type="http://schemas.openxmlformats.org/officeDocument/2006/relationships/slide" Target="/ppt/slides/slide4.xml" Id="R81c62315088e4e2f" /><Relationship Type="http://schemas.openxmlformats.org/officeDocument/2006/relationships/slide" Target="/ppt/slides/slide5.xml" Id="Rae48e2d0d20b441d" /><Relationship Type="http://schemas.openxmlformats.org/officeDocument/2006/relationships/slide" Target="/ppt/slides/slide6.xml" Id="R421b15360ba24a1d" /><Relationship Type="http://schemas.openxmlformats.org/officeDocument/2006/relationships/slide" Target="/ppt/slides/slide7.xml" Id="Rcdfce72e4895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b1c5fe0c3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1620eaae4071" /><Relationship Type="http://schemas.openxmlformats.org/officeDocument/2006/relationships/theme" Target="/ppt/slideMasters/theme/theme1.xml" Id="R354b549a9cea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21620eaae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129ca31b4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b77ceab048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41885999841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4f3905c55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fba5d278f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00cb3225548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b2830b613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STORESÆTRE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STORESÆTRE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3 493 165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124 323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2 180 269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STORESÆTRE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STORESÆTRE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928 505 871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STORESÆTRE AS</a:t>
            </a:r>
          </a:p>
        </p:txBody>
      </p:sp>
    </p:spTree>
  </p:cSld>
  <p:clrMapOvr>
    <a:masterClrMapping xmlns:a="http://schemas.openxmlformats.org/drawingml/2006/main"/>
  </p:clrMapOvr>
</p:sld>
</file>