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bde73be89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a8c4e42a5421c"/>
  </p:sldMasterIdLst>
  <p:sldIdLst>
    <p:sldId xmlns:r="http://schemas.openxmlformats.org/officeDocument/2006/relationships" id="256" r:id="R41d38a5bc9e54fcb"/>
    <p:sldId xmlns:r="http://schemas.openxmlformats.org/officeDocument/2006/relationships" id="257" r:id="Rb4dd6a467f3a420b"/>
    <p:sldId xmlns:r="http://schemas.openxmlformats.org/officeDocument/2006/relationships" id="258" r:id="R345b623633e34e3f"/>
    <p:sldId xmlns:r="http://schemas.openxmlformats.org/officeDocument/2006/relationships" id="259" r:id="R2246db4bd10f42af"/>
    <p:sldId xmlns:r="http://schemas.openxmlformats.org/officeDocument/2006/relationships" id="260" r:id="R404e520853c84571"/>
    <p:sldId xmlns:r="http://schemas.openxmlformats.org/officeDocument/2006/relationships" id="261" r:id="R221e24f8bb1b4b37"/>
    <p:sldId xmlns:r="http://schemas.openxmlformats.org/officeDocument/2006/relationships" id="262" r:id="R59f079f12fba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a8c4e42a5421c" /><Relationship Type="http://schemas.openxmlformats.org/officeDocument/2006/relationships/slide" Target="/ppt/slides/slide1.xml" Id="R41d38a5bc9e54fcb" /><Relationship Type="http://schemas.openxmlformats.org/officeDocument/2006/relationships/slide" Target="/ppt/slides/slide2.xml" Id="Rb4dd6a467f3a420b" /><Relationship Type="http://schemas.openxmlformats.org/officeDocument/2006/relationships/slide" Target="/ppt/slides/slide3.xml" Id="R345b623633e34e3f" /><Relationship Type="http://schemas.openxmlformats.org/officeDocument/2006/relationships/slide" Target="/ppt/slides/slide4.xml" Id="R2246db4bd10f42af" /><Relationship Type="http://schemas.openxmlformats.org/officeDocument/2006/relationships/slide" Target="/ppt/slides/slide5.xml" Id="R404e520853c84571" /><Relationship Type="http://schemas.openxmlformats.org/officeDocument/2006/relationships/slide" Target="/ppt/slides/slide6.xml" Id="R221e24f8bb1b4b37" /><Relationship Type="http://schemas.openxmlformats.org/officeDocument/2006/relationships/slide" Target="/ppt/slides/slide7.xml" Id="R59f079f12fba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71fe8b947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bed24ea945ca" /><Relationship Type="http://schemas.openxmlformats.org/officeDocument/2006/relationships/theme" Target="/ppt/slideMasters/theme/theme1.xml" Id="Rdcaaaa0ca964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7bed24ea9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e12836ff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bd475ee7c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0feecdee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bb050ed5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4fd5aed6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1973baaa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79b5839d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