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0f79927b7c4d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291a6d3f824c69"/>
  </p:sldMasterIdLst>
  <p:sldIdLst>
    <p:sldId xmlns:r="http://schemas.openxmlformats.org/officeDocument/2006/relationships" id="256" r:id="R753cdd961d78434e"/>
    <p:sldId xmlns:r="http://schemas.openxmlformats.org/officeDocument/2006/relationships" id="257" r:id="R15cea6f33b1c442a"/>
    <p:sldId xmlns:r="http://schemas.openxmlformats.org/officeDocument/2006/relationships" id="258" r:id="R78981fdd49f64aea"/>
    <p:sldId xmlns:r="http://schemas.openxmlformats.org/officeDocument/2006/relationships" id="259" r:id="R09ca3ca4b17543db"/>
    <p:sldId xmlns:r="http://schemas.openxmlformats.org/officeDocument/2006/relationships" id="260" r:id="Ra1dab66079fb4124"/>
    <p:sldId xmlns:r="http://schemas.openxmlformats.org/officeDocument/2006/relationships" id="261" r:id="R33c39da7f8404e82"/>
    <p:sldId xmlns:r="http://schemas.openxmlformats.org/officeDocument/2006/relationships" id="262" r:id="R67c565a5821048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291a6d3f824c69" /><Relationship Type="http://schemas.openxmlformats.org/officeDocument/2006/relationships/slide" Target="/ppt/slides/slide1.xml" Id="R753cdd961d78434e" /><Relationship Type="http://schemas.openxmlformats.org/officeDocument/2006/relationships/slide" Target="/ppt/slides/slide2.xml" Id="R15cea6f33b1c442a" /><Relationship Type="http://schemas.openxmlformats.org/officeDocument/2006/relationships/slide" Target="/ppt/slides/slide3.xml" Id="R78981fdd49f64aea" /><Relationship Type="http://schemas.openxmlformats.org/officeDocument/2006/relationships/slide" Target="/ppt/slides/slide4.xml" Id="R09ca3ca4b17543db" /><Relationship Type="http://schemas.openxmlformats.org/officeDocument/2006/relationships/slide" Target="/ppt/slides/slide5.xml" Id="Ra1dab66079fb4124" /><Relationship Type="http://schemas.openxmlformats.org/officeDocument/2006/relationships/slide" Target="/ppt/slides/slide6.xml" Id="R33c39da7f8404e82" /><Relationship Type="http://schemas.openxmlformats.org/officeDocument/2006/relationships/slide" Target="/ppt/slides/slide7.xml" Id="R67c565a5821048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4524fbb7174d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0e4a45b6e4bfb" /><Relationship Type="http://schemas.openxmlformats.org/officeDocument/2006/relationships/theme" Target="/ppt/slideMasters/theme/theme1.xml" Id="R04aa4b22d20b47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50e4a45b6e4b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d70cbd9f145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99625673443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cddf020704f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84ae6e0604d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3228246e649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d568f90a040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f1908ceb04f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PONNY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PONNY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PONNY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PONNY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PONNY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PONNY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1 461 747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PONNY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CATO JOHNSEN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PONNY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Allégaten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928 562 247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PONNY AS</a:t>
            </a:r>
          </a:p>
        </p:txBody>
      </p:sp>
    </p:spTree>
  </p:cSld>
  <p:clrMapOvr>
    <a:masterClrMapping xmlns:a="http://schemas.openxmlformats.org/drawingml/2006/main"/>
  </p:clrMapOvr>
</p:sld>
</file>