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028978ccb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e453d5d11450c"/>
  </p:sldMasterIdLst>
  <p:sldIdLst>
    <p:sldId xmlns:r="http://schemas.openxmlformats.org/officeDocument/2006/relationships" id="256" r:id="Rc8e39171028e4865"/>
    <p:sldId xmlns:r="http://schemas.openxmlformats.org/officeDocument/2006/relationships" id="257" r:id="R2dd6a96411fe41a5"/>
    <p:sldId xmlns:r="http://schemas.openxmlformats.org/officeDocument/2006/relationships" id="258" r:id="R6617051129a7447e"/>
    <p:sldId xmlns:r="http://schemas.openxmlformats.org/officeDocument/2006/relationships" id="259" r:id="R775d678f6d7d4f48"/>
    <p:sldId xmlns:r="http://schemas.openxmlformats.org/officeDocument/2006/relationships" id="260" r:id="R6485a13a3adb4462"/>
    <p:sldId xmlns:r="http://schemas.openxmlformats.org/officeDocument/2006/relationships" id="261" r:id="Rf6b5ed2395d74d3b"/>
    <p:sldId xmlns:r="http://schemas.openxmlformats.org/officeDocument/2006/relationships" id="262" r:id="Red5276cd3058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e453d5d11450c" /><Relationship Type="http://schemas.openxmlformats.org/officeDocument/2006/relationships/slide" Target="/ppt/slides/slide1.xml" Id="Rc8e39171028e4865" /><Relationship Type="http://schemas.openxmlformats.org/officeDocument/2006/relationships/slide" Target="/ppt/slides/slide2.xml" Id="R2dd6a96411fe41a5" /><Relationship Type="http://schemas.openxmlformats.org/officeDocument/2006/relationships/slide" Target="/ppt/slides/slide3.xml" Id="R6617051129a7447e" /><Relationship Type="http://schemas.openxmlformats.org/officeDocument/2006/relationships/slide" Target="/ppt/slides/slide4.xml" Id="R775d678f6d7d4f48" /><Relationship Type="http://schemas.openxmlformats.org/officeDocument/2006/relationships/slide" Target="/ppt/slides/slide5.xml" Id="R6485a13a3adb4462" /><Relationship Type="http://schemas.openxmlformats.org/officeDocument/2006/relationships/slide" Target="/ppt/slides/slide6.xml" Id="Rf6b5ed2395d74d3b" /><Relationship Type="http://schemas.openxmlformats.org/officeDocument/2006/relationships/slide" Target="/ppt/slides/slide7.xml" Id="Red5276cd3058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6ecfe9085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fe5ac86744a4" /><Relationship Type="http://schemas.openxmlformats.org/officeDocument/2006/relationships/theme" Target="/ppt/slideMasters/theme/theme1.xml" Id="R4e606300d1ad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afe5ac867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08e74898f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ef1a9cb1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ec8cfd748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d6415421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9329d5db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1f49e1d5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bb422df32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