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56f3f60f1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d8a5d59ce4458"/>
  </p:sldMasterIdLst>
  <p:sldIdLst>
    <p:sldId xmlns:r="http://schemas.openxmlformats.org/officeDocument/2006/relationships" id="256" r:id="R477deda6faa94f71"/>
    <p:sldId xmlns:r="http://schemas.openxmlformats.org/officeDocument/2006/relationships" id="257" r:id="R26948dd5a859499f"/>
    <p:sldId xmlns:r="http://schemas.openxmlformats.org/officeDocument/2006/relationships" id="258" r:id="Ra0d4ac0691f341dd"/>
    <p:sldId xmlns:r="http://schemas.openxmlformats.org/officeDocument/2006/relationships" id="259" r:id="Ra9536e5ce4f34f4b"/>
    <p:sldId xmlns:r="http://schemas.openxmlformats.org/officeDocument/2006/relationships" id="260" r:id="Rb3cf6ae3397b49f6"/>
    <p:sldId xmlns:r="http://schemas.openxmlformats.org/officeDocument/2006/relationships" id="261" r:id="R92bc2d47aa13451f"/>
    <p:sldId xmlns:r="http://schemas.openxmlformats.org/officeDocument/2006/relationships" id="262" r:id="Rc990e1bdd09c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d8a5d59ce4458" /><Relationship Type="http://schemas.openxmlformats.org/officeDocument/2006/relationships/slide" Target="/ppt/slides/slide1.xml" Id="R477deda6faa94f71" /><Relationship Type="http://schemas.openxmlformats.org/officeDocument/2006/relationships/slide" Target="/ppt/slides/slide2.xml" Id="R26948dd5a859499f" /><Relationship Type="http://schemas.openxmlformats.org/officeDocument/2006/relationships/slide" Target="/ppt/slides/slide3.xml" Id="Ra0d4ac0691f341dd" /><Relationship Type="http://schemas.openxmlformats.org/officeDocument/2006/relationships/slide" Target="/ppt/slides/slide4.xml" Id="Ra9536e5ce4f34f4b" /><Relationship Type="http://schemas.openxmlformats.org/officeDocument/2006/relationships/slide" Target="/ppt/slides/slide5.xml" Id="Rb3cf6ae3397b49f6" /><Relationship Type="http://schemas.openxmlformats.org/officeDocument/2006/relationships/slide" Target="/ppt/slides/slide6.xml" Id="R92bc2d47aa13451f" /><Relationship Type="http://schemas.openxmlformats.org/officeDocument/2006/relationships/slide" Target="/ppt/slides/slide7.xml" Id="Rc990e1bdd09c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73d505575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9671d4c1a4f2e" /><Relationship Type="http://schemas.openxmlformats.org/officeDocument/2006/relationships/theme" Target="/ppt/slideMasters/theme/theme1.xml" Id="R3b4dc002f665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9671d4c1a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5dd4149b1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1a7402d08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f695ac7eb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e6510cb41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615d626b5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993f2f8a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0f75b06fd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INVEST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14 284 166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9 905 776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43 319 156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