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7a76c5340648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836eb4d1f840f9"/>
  </p:sldMasterIdLst>
  <p:sldIdLst>
    <p:sldId xmlns:r="http://schemas.openxmlformats.org/officeDocument/2006/relationships" id="256" r:id="R950f7fd6217248d7"/>
    <p:sldId xmlns:r="http://schemas.openxmlformats.org/officeDocument/2006/relationships" id="257" r:id="Reba9e8f5bbe34629"/>
    <p:sldId xmlns:r="http://schemas.openxmlformats.org/officeDocument/2006/relationships" id="258" r:id="R42a6add1d21147b9"/>
    <p:sldId xmlns:r="http://schemas.openxmlformats.org/officeDocument/2006/relationships" id="259" r:id="R1270209fd87e46b8"/>
    <p:sldId xmlns:r="http://schemas.openxmlformats.org/officeDocument/2006/relationships" id="260" r:id="Rd4142128cecc4193"/>
    <p:sldId xmlns:r="http://schemas.openxmlformats.org/officeDocument/2006/relationships" id="261" r:id="R4c0c6805ef2e4154"/>
    <p:sldId xmlns:r="http://schemas.openxmlformats.org/officeDocument/2006/relationships" id="262" r:id="Rbb044c651aa648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36eb4d1f840f9" /><Relationship Type="http://schemas.openxmlformats.org/officeDocument/2006/relationships/slide" Target="/ppt/slides/slide1.xml" Id="R950f7fd6217248d7" /><Relationship Type="http://schemas.openxmlformats.org/officeDocument/2006/relationships/slide" Target="/ppt/slides/slide2.xml" Id="Reba9e8f5bbe34629" /><Relationship Type="http://schemas.openxmlformats.org/officeDocument/2006/relationships/slide" Target="/ppt/slides/slide3.xml" Id="R42a6add1d21147b9" /><Relationship Type="http://schemas.openxmlformats.org/officeDocument/2006/relationships/slide" Target="/ppt/slides/slide4.xml" Id="R1270209fd87e46b8" /><Relationship Type="http://schemas.openxmlformats.org/officeDocument/2006/relationships/slide" Target="/ppt/slides/slide5.xml" Id="Rd4142128cecc4193" /><Relationship Type="http://schemas.openxmlformats.org/officeDocument/2006/relationships/slide" Target="/ppt/slides/slide6.xml" Id="R4c0c6805ef2e4154" /><Relationship Type="http://schemas.openxmlformats.org/officeDocument/2006/relationships/slide" Target="/ppt/slides/slide7.xml" Id="Rbb044c651aa648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ad499fb934f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6f2ae54d14ff8" /><Relationship Type="http://schemas.openxmlformats.org/officeDocument/2006/relationships/theme" Target="/ppt/slideMasters/theme/theme1.xml" Id="R1cd772da2f6c45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f6f2ae54d14f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43db2072340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91c79de6045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6c76e724941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f4aa97ce241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791f2dcf04c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5d452ad5a46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ddaec298a4d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597 083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1 657 599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JOAKIM ROBERT FORSBERG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Arnebråtveien 34E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928 605 469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JOFO INVEST AS</a:t>
            </a:r>
          </a:p>
        </p:txBody>
      </p:sp>
    </p:spTree>
  </p:cSld>
  <p:clrMapOvr>
    <a:masterClrMapping xmlns:a="http://schemas.openxmlformats.org/drawingml/2006/main"/>
  </p:clrMapOvr>
</p:sld>
</file>