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f24ee21c8947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5e784f6bea4f33"/>
  </p:sldMasterIdLst>
  <p:sldIdLst>
    <p:sldId xmlns:r="http://schemas.openxmlformats.org/officeDocument/2006/relationships" id="256" r:id="Rf6ff08a125014496"/>
    <p:sldId xmlns:r="http://schemas.openxmlformats.org/officeDocument/2006/relationships" id="257" r:id="R2a3ced6f545d49ed"/>
    <p:sldId xmlns:r="http://schemas.openxmlformats.org/officeDocument/2006/relationships" id="258" r:id="R035dac71875940c8"/>
    <p:sldId xmlns:r="http://schemas.openxmlformats.org/officeDocument/2006/relationships" id="259" r:id="R96b76b798b884b76"/>
    <p:sldId xmlns:r="http://schemas.openxmlformats.org/officeDocument/2006/relationships" id="260" r:id="R13d1fcdda24645f3"/>
    <p:sldId xmlns:r="http://schemas.openxmlformats.org/officeDocument/2006/relationships" id="261" r:id="R7dbe342b72ed4c98"/>
    <p:sldId xmlns:r="http://schemas.openxmlformats.org/officeDocument/2006/relationships" id="262" r:id="Rf200014c72e946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5e784f6bea4f33" /><Relationship Type="http://schemas.openxmlformats.org/officeDocument/2006/relationships/slide" Target="/ppt/slides/slide1.xml" Id="Rf6ff08a125014496" /><Relationship Type="http://schemas.openxmlformats.org/officeDocument/2006/relationships/slide" Target="/ppt/slides/slide2.xml" Id="R2a3ced6f545d49ed" /><Relationship Type="http://schemas.openxmlformats.org/officeDocument/2006/relationships/slide" Target="/ppt/slides/slide3.xml" Id="R035dac71875940c8" /><Relationship Type="http://schemas.openxmlformats.org/officeDocument/2006/relationships/slide" Target="/ppt/slides/slide4.xml" Id="R96b76b798b884b76" /><Relationship Type="http://schemas.openxmlformats.org/officeDocument/2006/relationships/slide" Target="/ppt/slides/slide5.xml" Id="R13d1fcdda24645f3" /><Relationship Type="http://schemas.openxmlformats.org/officeDocument/2006/relationships/slide" Target="/ppt/slides/slide6.xml" Id="R7dbe342b72ed4c98" /><Relationship Type="http://schemas.openxmlformats.org/officeDocument/2006/relationships/slide" Target="/ppt/slides/slide7.xml" Id="Rf200014c72e946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2e12f300194e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0e03764d54d21" /><Relationship Type="http://schemas.openxmlformats.org/officeDocument/2006/relationships/theme" Target="/ppt/slideMasters/theme/theme1.xml" Id="R185bb619989e41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50e03764d54d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c521c6f6a41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fe7d365234a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d554b2c894a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df70fad5a49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18372690748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32dad2c7e4c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1cf3f04f44c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PEDESIS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PEDESIS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PEDESIS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PEDESIS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PEDESIS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PEDESIS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1 731 609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3 828 012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4 759 364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PEDESIS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ØBERG SJØSTEDT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PEDESIS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Martin Øberg Sjøstedt, Bakkerudveien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928 617 416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PEDESIS CAPITAL AS</a:t>
            </a:r>
          </a:p>
        </p:txBody>
      </p:sp>
    </p:spTree>
  </p:cSld>
  <p:clrMapOvr>
    <a:masterClrMapping xmlns:a="http://schemas.openxmlformats.org/drawingml/2006/main"/>
  </p:clrMapOvr>
</p:sld>
</file>