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aac167ae0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6705c9732452f"/>
  </p:sldMasterIdLst>
  <p:sldIdLst>
    <p:sldId xmlns:r="http://schemas.openxmlformats.org/officeDocument/2006/relationships" id="256" r:id="Rae151cea95ea4a70"/>
    <p:sldId xmlns:r="http://schemas.openxmlformats.org/officeDocument/2006/relationships" id="257" r:id="R4a41992f4183484e"/>
    <p:sldId xmlns:r="http://schemas.openxmlformats.org/officeDocument/2006/relationships" id="258" r:id="Rd7c263246bca425b"/>
    <p:sldId xmlns:r="http://schemas.openxmlformats.org/officeDocument/2006/relationships" id="259" r:id="R9a6922183db3499b"/>
    <p:sldId xmlns:r="http://schemas.openxmlformats.org/officeDocument/2006/relationships" id="260" r:id="R7febd021162e4f81"/>
    <p:sldId xmlns:r="http://schemas.openxmlformats.org/officeDocument/2006/relationships" id="261" r:id="R3aeb2fe5e7574389"/>
    <p:sldId xmlns:r="http://schemas.openxmlformats.org/officeDocument/2006/relationships" id="262" r:id="Rf6c160b9a615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6705c9732452f" /><Relationship Type="http://schemas.openxmlformats.org/officeDocument/2006/relationships/slide" Target="/ppt/slides/slide1.xml" Id="Rae151cea95ea4a70" /><Relationship Type="http://schemas.openxmlformats.org/officeDocument/2006/relationships/slide" Target="/ppt/slides/slide2.xml" Id="R4a41992f4183484e" /><Relationship Type="http://schemas.openxmlformats.org/officeDocument/2006/relationships/slide" Target="/ppt/slides/slide3.xml" Id="Rd7c263246bca425b" /><Relationship Type="http://schemas.openxmlformats.org/officeDocument/2006/relationships/slide" Target="/ppt/slides/slide4.xml" Id="R9a6922183db3499b" /><Relationship Type="http://schemas.openxmlformats.org/officeDocument/2006/relationships/slide" Target="/ppt/slides/slide5.xml" Id="R7febd021162e4f81" /><Relationship Type="http://schemas.openxmlformats.org/officeDocument/2006/relationships/slide" Target="/ppt/slides/slide6.xml" Id="R3aeb2fe5e7574389" /><Relationship Type="http://schemas.openxmlformats.org/officeDocument/2006/relationships/slide" Target="/ppt/slides/slide7.xml" Id="Rf6c160b9a615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aae47c657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68d9778f4c10" /><Relationship Type="http://schemas.openxmlformats.org/officeDocument/2006/relationships/theme" Target="/ppt/slideMasters/theme/theme1.xml" Id="Re836db16c899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868d9778f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ded58616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bb92f4388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35283d50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d46d79a3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61fd1966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6ad25ebe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a80c9f67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