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f1ba8d87e944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07f29e004a4dd4"/>
  </p:sldMasterIdLst>
  <p:sldIdLst>
    <p:sldId xmlns:r="http://schemas.openxmlformats.org/officeDocument/2006/relationships" id="256" r:id="R017eaa2b8f99466a"/>
    <p:sldId xmlns:r="http://schemas.openxmlformats.org/officeDocument/2006/relationships" id="257" r:id="R0212088afcc346a3"/>
    <p:sldId xmlns:r="http://schemas.openxmlformats.org/officeDocument/2006/relationships" id="258" r:id="R639edfc7535847f1"/>
    <p:sldId xmlns:r="http://schemas.openxmlformats.org/officeDocument/2006/relationships" id="259" r:id="R2cbe1f85e6fd4951"/>
    <p:sldId xmlns:r="http://schemas.openxmlformats.org/officeDocument/2006/relationships" id="260" r:id="Rf6f6ef747db0458f"/>
    <p:sldId xmlns:r="http://schemas.openxmlformats.org/officeDocument/2006/relationships" id="261" r:id="Rff623720efe7498a"/>
    <p:sldId xmlns:r="http://schemas.openxmlformats.org/officeDocument/2006/relationships" id="262" r:id="R878e454d912b41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07f29e004a4dd4" /><Relationship Type="http://schemas.openxmlformats.org/officeDocument/2006/relationships/slide" Target="/ppt/slides/slide1.xml" Id="R017eaa2b8f99466a" /><Relationship Type="http://schemas.openxmlformats.org/officeDocument/2006/relationships/slide" Target="/ppt/slides/slide2.xml" Id="R0212088afcc346a3" /><Relationship Type="http://schemas.openxmlformats.org/officeDocument/2006/relationships/slide" Target="/ppt/slides/slide3.xml" Id="R639edfc7535847f1" /><Relationship Type="http://schemas.openxmlformats.org/officeDocument/2006/relationships/slide" Target="/ppt/slides/slide4.xml" Id="R2cbe1f85e6fd4951" /><Relationship Type="http://schemas.openxmlformats.org/officeDocument/2006/relationships/slide" Target="/ppt/slides/slide5.xml" Id="Rf6f6ef747db0458f" /><Relationship Type="http://schemas.openxmlformats.org/officeDocument/2006/relationships/slide" Target="/ppt/slides/slide6.xml" Id="Rff623720efe7498a" /><Relationship Type="http://schemas.openxmlformats.org/officeDocument/2006/relationships/slide" Target="/ppt/slides/slide7.xml" Id="R878e454d912b41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5ef231029f4f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c099f2fe7a409a" /><Relationship Type="http://schemas.openxmlformats.org/officeDocument/2006/relationships/theme" Target="/ppt/slideMasters/theme/theme1.xml" Id="Rae2425f5b73d4d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c099f2fe7a40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277df87ae42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bc6915d8d4e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d933c53e7e44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e30d4efe445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2be745124e44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d8530119f4e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80aae32664e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CHERVO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CHERVO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10 012 609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10 031 084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11 889 524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HJORTH FRIDE CATHRINE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HJORTH OLA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 Hjorth, Hafrsfjordgata 37A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928 620 212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CHERVO AS</a:t>
            </a:r>
          </a:p>
        </p:txBody>
      </p:sp>
    </p:spTree>
  </p:cSld>
  <p:clrMapOvr>
    <a:masterClrMapping xmlns:a="http://schemas.openxmlformats.org/drawingml/2006/main"/>
  </p:clrMapOvr>
</p:sld>
</file>