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7cb6a85a2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f20ba83e340a0"/>
  </p:sldMasterIdLst>
  <p:sldIdLst>
    <p:sldId xmlns:r="http://schemas.openxmlformats.org/officeDocument/2006/relationships" id="256" r:id="Rb2c88ffa119a4903"/>
    <p:sldId xmlns:r="http://schemas.openxmlformats.org/officeDocument/2006/relationships" id="257" r:id="R50c6f613ed2a4d94"/>
    <p:sldId xmlns:r="http://schemas.openxmlformats.org/officeDocument/2006/relationships" id="258" r:id="Rde630af8577d4146"/>
    <p:sldId xmlns:r="http://schemas.openxmlformats.org/officeDocument/2006/relationships" id="259" r:id="Rbe604732939d4b6f"/>
    <p:sldId xmlns:r="http://schemas.openxmlformats.org/officeDocument/2006/relationships" id="260" r:id="R269e4120d5894c58"/>
    <p:sldId xmlns:r="http://schemas.openxmlformats.org/officeDocument/2006/relationships" id="261" r:id="R79a03e004092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f20ba83e340a0" /><Relationship Type="http://schemas.openxmlformats.org/officeDocument/2006/relationships/slide" Target="/ppt/slides/slide1.xml" Id="Rb2c88ffa119a4903" /><Relationship Type="http://schemas.openxmlformats.org/officeDocument/2006/relationships/slide" Target="/ppt/slides/slide2.xml" Id="R50c6f613ed2a4d94" /><Relationship Type="http://schemas.openxmlformats.org/officeDocument/2006/relationships/slide" Target="/ppt/slides/slide3.xml" Id="Rde630af8577d4146" /><Relationship Type="http://schemas.openxmlformats.org/officeDocument/2006/relationships/slide" Target="/ppt/slides/slide4.xml" Id="Rbe604732939d4b6f" /><Relationship Type="http://schemas.openxmlformats.org/officeDocument/2006/relationships/slide" Target="/ppt/slides/slide5.xml" Id="R269e4120d5894c58" /><Relationship Type="http://schemas.openxmlformats.org/officeDocument/2006/relationships/slide" Target="/ppt/slides/slide6.xml" Id="R79a03e004092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43a3114ef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54f219304a8c" /><Relationship Type="http://schemas.openxmlformats.org/officeDocument/2006/relationships/theme" Target="/ppt/slideMasters/theme/theme1.xml" Id="R4e4111566a75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d54f21930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e079bac3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5e4002d35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f9aef6054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bcb76a52d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c1482216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5460cbf3e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5 783 699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928 621 480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