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356f9a4ea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760773bd14010"/>
  </p:sldMasterIdLst>
  <p:sldIdLst>
    <p:sldId xmlns:r="http://schemas.openxmlformats.org/officeDocument/2006/relationships" id="256" r:id="R6c5d9ae0bcc34237"/>
    <p:sldId xmlns:r="http://schemas.openxmlformats.org/officeDocument/2006/relationships" id="257" r:id="R863841f04fe84515"/>
    <p:sldId xmlns:r="http://schemas.openxmlformats.org/officeDocument/2006/relationships" id="258" r:id="R802265d90e874c99"/>
    <p:sldId xmlns:r="http://schemas.openxmlformats.org/officeDocument/2006/relationships" id="259" r:id="R8f697a20bbde4be1"/>
    <p:sldId xmlns:r="http://schemas.openxmlformats.org/officeDocument/2006/relationships" id="260" r:id="Rc41a12e6112c4c7c"/>
    <p:sldId xmlns:r="http://schemas.openxmlformats.org/officeDocument/2006/relationships" id="261" r:id="Ra7f914de122449b5"/>
    <p:sldId xmlns:r="http://schemas.openxmlformats.org/officeDocument/2006/relationships" id="262" r:id="Rbde62854889f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760773bd14010" /><Relationship Type="http://schemas.openxmlformats.org/officeDocument/2006/relationships/slide" Target="/ppt/slides/slide1.xml" Id="R6c5d9ae0bcc34237" /><Relationship Type="http://schemas.openxmlformats.org/officeDocument/2006/relationships/slide" Target="/ppt/slides/slide2.xml" Id="R863841f04fe84515" /><Relationship Type="http://schemas.openxmlformats.org/officeDocument/2006/relationships/slide" Target="/ppt/slides/slide3.xml" Id="R802265d90e874c99" /><Relationship Type="http://schemas.openxmlformats.org/officeDocument/2006/relationships/slide" Target="/ppt/slides/slide4.xml" Id="R8f697a20bbde4be1" /><Relationship Type="http://schemas.openxmlformats.org/officeDocument/2006/relationships/slide" Target="/ppt/slides/slide5.xml" Id="Rc41a12e6112c4c7c" /><Relationship Type="http://schemas.openxmlformats.org/officeDocument/2006/relationships/slide" Target="/ppt/slides/slide6.xml" Id="Ra7f914de122449b5" /><Relationship Type="http://schemas.openxmlformats.org/officeDocument/2006/relationships/slide" Target="/ppt/slides/slide7.xml" Id="Rbde62854889f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28ea3405e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6f943f0df4bf7" /><Relationship Type="http://schemas.openxmlformats.org/officeDocument/2006/relationships/theme" Target="/ppt/slideMasters/theme/theme1.xml" Id="Raa225cfce2c0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6f943f0df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b07784477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f8300f033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68a68065b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f97dd68c7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ad0ddda90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e6099f9be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74943dc2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ANRO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RONGVED ANE S NERGÅRD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928 628 264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ANRO INVEST AS</a:t>
            </a:r>
          </a:p>
        </p:txBody>
      </p:sp>
    </p:spTree>
  </p:cSld>
  <p:clrMapOvr>
    <a:masterClrMapping xmlns:a="http://schemas.openxmlformats.org/drawingml/2006/main"/>
  </p:clrMapOvr>
</p:sld>
</file>