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a13081d75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0e0149c2140c0"/>
  </p:sldMasterIdLst>
  <p:sldIdLst>
    <p:sldId xmlns:r="http://schemas.openxmlformats.org/officeDocument/2006/relationships" id="256" r:id="R0eadeff88f134f70"/>
    <p:sldId xmlns:r="http://schemas.openxmlformats.org/officeDocument/2006/relationships" id="257" r:id="Rff36982e5a384bda"/>
    <p:sldId xmlns:r="http://schemas.openxmlformats.org/officeDocument/2006/relationships" id="258" r:id="Rc7672d3aa2d646b0"/>
    <p:sldId xmlns:r="http://schemas.openxmlformats.org/officeDocument/2006/relationships" id="259" r:id="R5ad84062b52f4fac"/>
    <p:sldId xmlns:r="http://schemas.openxmlformats.org/officeDocument/2006/relationships" id="260" r:id="R7034902b8d6b4133"/>
    <p:sldId xmlns:r="http://schemas.openxmlformats.org/officeDocument/2006/relationships" id="261" r:id="R51436ce0439047d9"/>
    <p:sldId xmlns:r="http://schemas.openxmlformats.org/officeDocument/2006/relationships" id="262" r:id="Ra5a188e41fef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0e0149c2140c0" /><Relationship Type="http://schemas.openxmlformats.org/officeDocument/2006/relationships/slide" Target="/ppt/slides/slide1.xml" Id="R0eadeff88f134f70" /><Relationship Type="http://schemas.openxmlformats.org/officeDocument/2006/relationships/slide" Target="/ppt/slides/slide2.xml" Id="Rff36982e5a384bda" /><Relationship Type="http://schemas.openxmlformats.org/officeDocument/2006/relationships/slide" Target="/ppt/slides/slide3.xml" Id="Rc7672d3aa2d646b0" /><Relationship Type="http://schemas.openxmlformats.org/officeDocument/2006/relationships/slide" Target="/ppt/slides/slide4.xml" Id="R5ad84062b52f4fac" /><Relationship Type="http://schemas.openxmlformats.org/officeDocument/2006/relationships/slide" Target="/ppt/slides/slide5.xml" Id="R7034902b8d6b4133" /><Relationship Type="http://schemas.openxmlformats.org/officeDocument/2006/relationships/slide" Target="/ppt/slides/slide6.xml" Id="R51436ce0439047d9" /><Relationship Type="http://schemas.openxmlformats.org/officeDocument/2006/relationships/slide" Target="/ppt/slides/slide7.xml" Id="Ra5a188e41fef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540a5996e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e89feb5fd4d0b" /><Relationship Type="http://schemas.openxmlformats.org/officeDocument/2006/relationships/theme" Target="/ppt/slideMasters/theme/theme1.xml" Id="Rd5fc478e1917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e89feb5fd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80ee0c1ac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40261ab8a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e6660ee41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866aec2ac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89a90743d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7385cd908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f59a318e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