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f17269eea544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b0e118b13747e8"/>
  </p:sldMasterIdLst>
  <p:sldIdLst>
    <p:sldId xmlns:r="http://schemas.openxmlformats.org/officeDocument/2006/relationships" id="256" r:id="Rd77607323e68408b"/>
    <p:sldId xmlns:r="http://schemas.openxmlformats.org/officeDocument/2006/relationships" id="257" r:id="R2f9463166bc64f2c"/>
    <p:sldId xmlns:r="http://schemas.openxmlformats.org/officeDocument/2006/relationships" id="258" r:id="R4fd3314052bc4465"/>
    <p:sldId xmlns:r="http://schemas.openxmlformats.org/officeDocument/2006/relationships" id="259" r:id="R557bc867375f4f13"/>
    <p:sldId xmlns:r="http://schemas.openxmlformats.org/officeDocument/2006/relationships" id="260" r:id="R8ecbff5f72014875"/>
    <p:sldId xmlns:r="http://schemas.openxmlformats.org/officeDocument/2006/relationships" id="261" r:id="R789b820230dc4ee0"/>
    <p:sldId xmlns:r="http://schemas.openxmlformats.org/officeDocument/2006/relationships" id="262" r:id="R3c100354806141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0e118b13747e8" /><Relationship Type="http://schemas.openxmlformats.org/officeDocument/2006/relationships/slide" Target="/ppt/slides/slide1.xml" Id="Rd77607323e68408b" /><Relationship Type="http://schemas.openxmlformats.org/officeDocument/2006/relationships/slide" Target="/ppt/slides/slide2.xml" Id="R2f9463166bc64f2c" /><Relationship Type="http://schemas.openxmlformats.org/officeDocument/2006/relationships/slide" Target="/ppt/slides/slide3.xml" Id="R4fd3314052bc4465" /><Relationship Type="http://schemas.openxmlformats.org/officeDocument/2006/relationships/slide" Target="/ppt/slides/slide4.xml" Id="R557bc867375f4f13" /><Relationship Type="http://schemas.openxmlformats.org/officeDocument/2006/relationships/slide" Target="/ppt/slides/slide5.xml" Id="R8ecbff5f72014875" /><Relationship Type="http://schemas.openxmlformats.org/officeDocument/2006/relationships/slide" Target="/ppt/slides/slide6.xml" Id="R789b820230dc4ee0" /><Relationship Type="http://schemas.openxmlformats.org/officeDocument/2006/relationships/slide" Target="/ppt/slides/slide7.xml" Id="R3c100354806141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59b4787a541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346ce48e34910" /><Relationship Type="http://schemas.openxmlformats.org/officeDocument/2006/relationships/theme" Target="/ppt/slideMasters/theme/theme1.xml" Id="R035f731125bc4b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e346ce48e349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1fdc057bb4b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bda8a6c354b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57bba34534a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ac93047d648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954094f9d45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f84a76da245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5210ddfa240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MINO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MINO INVESTERING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596 590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902 253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905 120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 JOHN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Rognekroken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928 633 217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