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8aa2acecf349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d73aa5fad74280"/>
  </p:sldMasterIdLst>
  <p:sldIdLst>
    <p:sldId xmlns:r="http://schemas.openxmlformats.org/officeDocument/2006/relationships" id="256" r:id="R335c0ea39aa24f45"/>
    <p:sldId xmlns:r="http://schemas.openxmlformats.org/officeDocument/2006/relationships" id="257" r:id="R174f480430af46ad"/>
    <p:sldId xmlns:r="http://schemas.openxmlformats.org/officeDocument/2006/relationships" id="258" r:id="Rdb655a9f389f4dcb"/>
    <p:sldId xmlns:r="http://schemas.openxmlformats.org/officeDocument/2006/relationships" id="259" r:id="Rea47a1d7d83b474e"/>
    <p:sldId xmlns:r="http://schemas.openxmlformats.org/officeDocument/2006/relationships" id="260" r:id="R1ddceaddb2224753"/>
    <p:sldId xmlns:r="http://schemas.openxmlformats.org/officeDocument/2006/relationships" id="261" r:id="R1cb3bbb10ff14cd4"/>
    <p:sldId xmlns:r="http://schemas.openxmlformats.org/officeDocument/2006/relationships" id="262" r:id="Rbb5715afb9ae4b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d73aa5fad74280" /><Relationship Type="http://schemas.openxmlformats.org/officeDocument/2006/relationships/slide" Target="/ppt/slides/slide1.xml" Id="R335c0ea39aa24f45" /><Relationship Type="http://schemas.openxmlformats.org/officeDocument/2006/relationships/slide" Target="/ppt/slides/slide2.xml" Id="R174f480430af46ad" /><Relationship Type="http://schemas.openxmlformats.org/officeDocument/2006/relationships/slide" Target="/ppt/slides/slide3.xml" Id="Rdb655a9f389f4dcb" /><Relationship Type="http://schemas.openxmlformats.org/officeDocument/2006/relationships/slide" Target="/ppt/slides/slide4.xml" Id="Rea47a1d7d83b474e" /><Relationship Type="http://schemas.openxmlformats.org/officeDocument/2006/relationships/slide" Target="/ppt/slides/slide5.xml" Id="R1ddceaddb2224753" /><Relationship Type="http://schemas.openxmlformats.org/officeDocument/2006/relationships/slide" Target="/ppt/slides/slide6.xml" Id="R1cb3bbb10ff14cd4" /><Relationship Type="http://schemas.openxmlformats.org/officeDocument/2006/relationships/slide" Target="/ppt/slides/slide7.xml" Id="Rbb5715afb9ae4b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a3e29ccb394f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4d9ab3eea482f" /><Relationship Type="http://schemas.openxmlformats.org/officeDocument/2006/relationships/theme" Target="/ppt/slideMasters/theme/theme1.xml" Id="R09954f5c8e654f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74d9ab3eea48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ac4547ee64a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674f4655141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0ca3fc78b42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7b8fd6c3c48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825e9f85347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b86e96f0c48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4e475163942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KJENYG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KJENYG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3 054 875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4 537 269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4 559 657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Eikåsveien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928 635 740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