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7da07d233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ed2e731a54551"/>
  </p:sldMasterIdLst>
  <p:sldIdLst>
    <p:sldId xmlns:r="http://schemas.openxmlformats.org/officeDocument/2006/relationships" id="256" r:id="R9b91a5a4b8564027"/>
    <p:sldId xmlns:r="http://schemas.openxmlformats.org/officeDocument/2006/relationships" id="257" r:id="R281a41c301b44cba"/>
    <p:sldId xmlns:r="http://schemas.openxmlformats.org/officeDocument/2006/relationships" id="258" r:id="Rc96c04f3cb414898"/>
    <p:sldId xmlns:r="http://schemas.openxmlformats.org/officeDocument/2006/relationships" id="259" r:id="Ra20b71ef154e4e7a"/>
    <p:sldId xmlns:r="http://schemas.openxmlformats.org/officeDocument/2006/relationships" id="260" r:id="R5e1d107c95a444ae"/>
    <p:sldId xmlns:r="http://schemas.openxmlformats.org/officeDocument/2006/relationships" id="261" r:id="Re9f1e453b0194e4e"/>
    <p:sldId xmlns:r="http://schemas.openxmlformats.org/officeDocument/2006/relationships" id="262" r:id="R8728270b1d1a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ed2e731a54551" /><Relationship Type="http://schemas.openxmlformats.org/officeDocument/2006/relationships/slide" Target="/ppt/slides/slide1.xml" Id="R9b91a5a4b8564027" /><Relationship Type="http://schemas.openxmlformats.org/officeDocument/2006/relationships/slide" Target="/ppt/slides/slide2.xml" Id="R281a41c301b44cba" /><Relationship Type="http://schemas.openxmlformats.org/officeDocument/2006/relationships/slide" Target="/ppt/slides/slide3.xml" Id="Rc96c04f3cb414898" /><Relationship Type="http://schemas.openxmlformats.org/officeDocument/2006/relationships/slide" Target="/ppt/slides/slide4.xml" Id="Ra20b71ef154e4e7a" /><Relationship Type="http://schemas.openxmlformats.org/officeDocument/2006/relationships/slide" Target="/ppt/slides/slide5.xml" Id="R5e1d107c95a444ae" /><Relationship Type="http://schemas.openxmlformats.org/officeDocument/2006/relationships/slide" Target="/ppt/slides/slide6.xml" Id="Re9f1e453b0194e4e" /><Relationship Type="http://schemas.openxmlformats.org/officeDocument/2006/relationships/slide" Target="/ppt/slides/slide7.xml" Id="R8728270b1d1a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6f39ef7ca4b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5b8592e254d3a" /><Relationship Type="http://schemas.openxmlformats.org/officeDocument/2006/relationships/theme" Target="/ppt/slideMasters/theme/theme1.xml" Id="R8ea390070639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5b8592e25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6b8683a9c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2374c0334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cef6ca365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0b4e5469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f2e19e0c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c62b88b8b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56185234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KESIPA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KESIPA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KESIPA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KESIPA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KESIPA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KESIPA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6 098 225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6 103 507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KESIPA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WENDELBO AANENSEN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WENDELBO AANENSEN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WENDELBO JOHANSEN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KESIPA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928 666 352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KESIPA AS</a:t>
            </a:r>
          </a:p>
        </p:txBody>
      </p:sp>
    </p:spTree>
  </p:cSld>
  <p:clrMapOvr>
    <a:masterClrMapping xmlns:a="http://schemas.openxmlformats.org/drawingml/2006/main"/>
  </p:clrMapOvr>
</p:sld>
</file>