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315555063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d3c3780c2470a"/>
  </p:sldMasterIdLst>
  <p:sldIdLst>
    <p:sldId xmlns:r="http://schemas.openxmlformats.org/officeDocument/2006/relationships" id="256" r:id="R8d82b8742b884340"/>
    <p:sldId xmlns:r="http://schemas.openxmlformats.org/officeDocument/2006/relationships" id="257" r:id="R00c51c8a243e4f6d"/>
    <p:sldId xmlns:r="http://schemas.openxmlformats.org/officeDocument/2006/relationships" id="258" r:id="R1e5fa31214ea4a18"/>
    <p:sldId xmlns:r="http://schemas.openxmlformats.org/officeDocument/2006/relationships" id="259" r:id="R14d6513246d54190"/>
    <p:sldId xmlns:r="http://schemas.openxmlformats.org/officeDocument/2006/relationships" id="260" r:id="Rc2a7446357e4483f"/>
    <p:sldId xmlns:r="http://schemas.openxmlformats.org/officeDocument/2006/relationships" id="261" r:id="Rd08349146b3c4065"/>
    <p:sldId xmlns:r="http://schemas.openxmlformats.org/officeDocument/2006/relationships" id="262" r:id="R472fe4bf39b4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d3c3780c2470a" /><Relationship Type="http://schemas.openxmlformats.org/officeDocument/2006/relationships/slide" Target="/ppt/slides/slide1.xml" Id="R8d82b8742b884340" /><Relationship Type="http://schemas.openxmlformats.org/officeDocument/2006/relationships/slide" Target="/ppt/slides/slide2.xml" Id="R00c51c8a243e4f6d" /><Relationship Type="http://schemas.openxmlformats.org/officeDocument/2006/relationships/slide" Target="/ppt/slides/slide3.xml" Id="R1e5fa31214ea4a18" /><Relationship Type="http://schemas.openxmlformats.org/officeDocument/2006/relationships/slide" Target="/ppt/slides/slide4.xml" Id="R14d6513246d54190" /><Relationship Type="http://schemas.openxmlformats.org/officeDocument/2006/relationships/slide" Target="/ppt/slides/slide5.xml" Id="Rc2a7446357e4483f" /><Relationship Type="http://schemas.openxmlformats.org/officeDocument/2006/relationships/slide" Target="/ppt/slides/slide6.xml" Id="Rd08349146b3c4065" /><Relationship Type="http://schemas.openxmlformats.org/officeDocument/2006/relationships/slide" Target="/ppt/slides/slide7.xml" Id="R472fe4bf39b4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ef9131f30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0068a6a10427f" /><Relationship Type="http://schemas.openxmlformats.org/officeDocument/2006/relationships/theme" Target="/ppt/slideMasters/theme/theme1.xml" Id="Rceffbb80d662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0068a6a1042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2b6da84a9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9fa811a7c4b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71afda553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f26c01a86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a1472438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cc7cfed4745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f226c847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DURABLE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DURABLE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1 623 202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ØLSTAD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928 672 417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DURABLE INVEST AS</a:t>
            </a:r>
          </a:p>
        </p:txBody>
      </p:sp>
    </p:spTree>
  </p:cSld>
  <p:clrMapOvr>
    <a:masterClrMapping xmlns:a="http://schemas.openxmlformats.org/drawingml/2006/main"/>
  </p:clrMapOvr>
</p:sld>
</file>