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0898f446a44f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28e3f69ead464a"/>
  </p:sldMasterIdLst>
  <p:sldIdLst>
    <p:sldId xmlns:r="http://schemas.openxmlformats.org/officeDocument/2006/relationships" id="256" r:id="R6341e31deb274042"/>
    <p:sldId xmlns:r="http://schemas.openxmlformats.org/officeDocument/2006/relationships" id="257" r:id="R0e8e78562f8b4bc0"/>
    <p:sldId xmlns:r="http://schemas.openxmlformats.org/officeDocument/2006/relationships" id="258" r:id="R21b56df8daa440aa"/>
    <p:sldId xmlns:r="http://schemas.openxmlformats.org/officeDocument/2006/relationships" id="259" r:id="R6806742c370948c0"/>
    <p:sldId xmlns:r="http://schemas.openxmlformats.org/officeDocument/2006/relationships" id="260" r:id="R160381b744c84b7b"/>
    <p:sldId xmlns:r="http://schemas.openxmlformats.org/officeDocument/2006/relationships" id="261" r:id="Rad51fdc993b94f01"/>
    <p:sldId xmlns:r="http://schemas.openxmlformats.org/officeDocument/2006/relationships" id="262" r:id="Re4996a3741ac42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28e3f69ead464a" /><Relationship Type="http://schemas.openxmlformats.org/officeDocument/2006/relationships/slide" Target="/ppt/slides/slide1.xml" Id="R6341e31deb274042" /><Relationship Type="http://schemas.openxmlformats.org/officeDocument/2006/relationships/slide" Target="/ppt/slides/slide2.xml" Id="R0e8e78562f8b4bc0" /><Relationship Type="http://schemas.openxmlformats.org/officeDocument/2006/relationships/slide" Target="/ppt/slides/slide3.xml" Id="R21b56df8daa440aa" /><Relationship Type="http://schemas.openxmlformats.org/officeDocument/2006/relationships/slide" Target="/ppt/slides/slide4.xml" Id="R6806742c370948c0" /><Relationship Type="http://schemas.openxmlformats.org/officeDocument/2006/relationships/slide" Target="/ppt/slides/slide5.xml" Id="R160381b744c84b7b" /><Relationship Type="http://schemas.openxmlformats.org/officeDocument/2006/relationships/slide" Target="/ppt/slides/slide6.xml" Id="Rad51fdc993b94f01" /><Relationship Type="http://schemas.openxmlformats.org/officeDocument/2006/relationships/slide" Target="/ppt/slides/slide7.xml" Id="Re4996a3741ac42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e592c0e7d84b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4b7161e8049cf" /><Relationship Type="http://schemas.openxmlformats.org/officeDocument/2006/relationships/theme" Target="/ppt/slideMasters/theme/theme1.xml" Id="R4628baaf4a4949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84b7161e8049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c11df03ac4c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8f21e41a44c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535d6b0b849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4fb96e91a4b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b71af992e49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9a9c5bd634f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3526d92d747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PERPETUA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PERPETUA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PERPETUA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PERPETUA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PERPETUA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PERPETUA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4 935 083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−3 513 310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879 883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18 700 235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35 939 265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PERPETUA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PROCONSULTING AS  –  57,0 %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RÅDGIVNING AS  –  38,0 %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KON-VIKJI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PERPETUA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Dyrmyrgata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3611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928 673 189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PERPETUA AS</a:t>
            </a:r>
          </a:p>
        </p:txBody>
      </p:sp>
    </p:spTree>
  </p:cSld>
  <p:clrMapOvr>
    <a:masterClrMapping xmlns:a="http://schemas.openxmlformats.org/drawingml/2006/main"/>
  </p:clrMapOvr>
</p:sld>
</file>