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6f8e46a21847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8f47e2d6e84207"/>
  </p:sldMasterIdLst>
  <p:sldIdLst>
    <p:sldId xmlns:r="http://schemas.openxmlformats.org/officeDocument/2006/relationships" id="256" r:id="Rac88f68ea5874665"/>
    <p:sldId xmlns:r="http://schemas.openxmlformats.org/officeDocument/2006/relationships" id="257" r:id="R19411472ce384922"/>
    <p:sldId xmlns:r="http://schemas.openxmlformats.org/officeDocument/2006/relationships" id="258" r:id="R2a31c3fd8c1b4ad8"/>
    <p:sldId xmlns:r="http://schemas.openxmlformats.org/officeDocument/2006/relationships" id="259" r:id="Rd93427e833264e85"/>
    <p:sldId xmlns:r="http://schemas.openxmlformats.org/officeDocument/2006/relationships" id="260" r:id="R29c091e14fe646e9"/>
    <p:sldId xmlns:r="http://schemas.openxmlformats.org/officeDocument/2006/relationships" id="261" r:id="R3537dc9ad0a14765"/>
    <p:sldId xmlns:r="http://schemas.openxmlformats.org/officeDocument/2006/relationships" id="262" r:id="Rc6bbb657a30d4a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f47e2d6e84207" /><Relationship Type="http://schemas.openxmlformats.org/officeDocument/2006/relationships/slide" Target="/ppt/slides/slide1.xml" Id="Rac88f68ea5874665" /><Relationship Type="http://schemas.openxmlformats.org/officeDocument/2006/relationships/slide" Target="/ppt/slides/slide2.xml" Id="R19411472ce384922" /><Relationship Type="http://schemas.openxmlformats.org/officeDocument/2006/relationships/slide" Target="/ppt/slides/slide3.xml" Id="R2a31c3fd8c1b4ad8" /><Relationship Type="http://schemas.openxmlformats.org/officeDocument/2006/relationships/slide" Target="/ppt/slides/slide4.xml" Id="Rd93427e833264e85" /><Relationship Type="http://schemas.openxmlformats.org/officeDocument/2006/relationships/slide" Target="/ppt/slides/slide5.xml" Id="R29c091e14fe646e9" /><Relationship Type="http://schemas.openxmlformats.org/officeDocument/2006/relationships/slide" Target="/ppt/slides/slide6.xml" Id="R3537dc9ad0a14765" /><Relationship Type="http://schemas.openxmlformats.org/officeDocument/2006/relationships/slide" Target="/ppt/slides/slide7.xml" Id="Rc6bbb657a30d4a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f7d71b5ea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aafc4a18745b7" /><Relationship Type="http://schemas.openxmlformats.org/officeDocument/2006/relationships/theme" Target="/ppt/slideMasters/theme/theme1.xml" Id="R559af914a3514b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2aafc4a187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05f997396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300ac9eb7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f25568da944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76e9dbb87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a2fe002644d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46e15763c46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f804a6ccc4f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ASKELADDEN &amp; CO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HOLDCO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39 725 255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667 303 136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669 344 736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MIDCO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ASKELADDEN &amp; CO HOLDCO AS</a:t>
            </a:r>
          </a:p>
        </p:txBody>
      </p:sp>
    </p:spTree>
  </p:cSld>
  <p:clrMapOvr>
    <a:masterClrMapping xmlns:a="http://schemas.openxmlformats.org/drawingml/2006/main"/>
  </p:clrMapOvr>
</p:sld>
</file>