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1fd62a4154e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ae4f3adefb4311"/>
  </p:sldMasterIdLst>
  <p:sldIdLst>
    <p:sldId xmlns:r="http://schemas.openxmlformats.org/officeDocument/2006/relationships" id="256" r:id="R2a6d60a339444622"/>
    <p:sldId xmlns:r="http://schemas.openxmlformats.org/officeDocument/2006/relationships" id="257" r:id="R8faf843d343f40c9"/>
    <p:sldId xmlns:r="http://schemas.openxmlformats.org/officeDocument/2006/relationships" id="258" r:id="R05694d9b1a0744a3"/>
    <p:sldId xmlns:r="http://schemas.openxmlformats.org/officeDocument/2006/relationships" id="259" r:id="R2ab63bee37d64308"/>
    <p:sldId xmlns:r="http://schemas.openxmlformats.org/officeDocument/2006/relationships" id="260" r:id="R10dabcb5049e4838"/>
    <p:sldId xmlns:r="http://schemas.openxmlformats.org/officeDocument/2006/relationships" id="261" r:id="R022c1310b415408a"/>
    <p:sldId xmlns:r="http://schemas.openxmlformats.org/officeDocument/2006/relationships" id="262" r:id="Rbd2501f9de744a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e4f3adefb4311" /><Relationship Type="http://schemas.openxmlformats.org/officeDocument/2006/relationships/slide" Target="/ppt/slides/slide1.xml" Id="R2a6d60a339444622" /><Relationship Type="http://schemas.openxmlformats.org/officeDocument/2006/relationships/slide" Target="/ppt/slides/slide2.xml" Id="R8faf843d343f40c9" /><Relationship Type="http://schemas.openxmlformats.org/officeDocument/2006/relationships/slide" Target="/ppt/slides/slide3.xml" Id="R05694d9b1a0744a3" /><Relationship Type="http://schemas.openxmlformats.org/officeDocument/2006/relationships/slide" Target="/ppt/slides/slide4.xml" Id="R2ab63bee37d64308" /><Relationship Type="http://schemas.openxmlformats.org/officeDocument/2006/relationships/slide" Target="/ppt/slides/slide5.xml" Id="R10dabcb5049e4838" /><Relationship Type="http://schemas.openxmlformats.org/officeDocument/2006/relationships/slide" Target="/ppt/slides/slide6.xml" Id="R022c1310b415408a" /><Relationship Type="http://schemas.openxmlformats.org/officeDocument/2006/relationships/slide" Target="/ppt/slides/slide7.xml" Id="Rbd2501f9de744a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4878f30114c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34451a6114e2d" /><Relationship Type="http://schemas.openxmlformats.org/officeDocument/2006/relationships/theme" Target="/ppt/slideMasters/theme/theme1.xml" Id="R2d3fc83e15a2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434451a6114e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8806ed8b64d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4f45eb27d49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63e6754194a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e4f18dc1b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5d9ebdb1c4b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14c6f24404d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63e5d57ed42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BOHRIUM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BOHRIUM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BOHRIUM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BOHRIUM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BOHRIUM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BOHRIUM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3 221 004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BOHRIUM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KROKNES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BOHRIUM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Bjønnåsen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928 680 991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BOHRIUM AS</a:t>
            </a:r>
          </a:p>
        </p:txBody>
      </p:sp>
    </p:spTree>
  </p:cSld>
  <p:clrMapOvr>
    <a:masterClrMapping xmlns:a="http://schemas.openxmlformats.org/drawingml/2006/main"/>
  </p:clrMapOvr>
</p:sld>
</file>