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aa6559be8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6a1fbbf5840a9"/>
  </p:sldMasterIdLst>
  <p:sldIdLst>
    <p:sldId xmlns:r="http://schemas.openxmlformats.org/officeDocument/2006/relationships" id="256" r:id="Rf496e11ade3d479a"/>
    <p:sldId xmlns:r="http://schemas.openxmlformats.org/officeDocument/2006/relationships" id="257" r:id="R0a532ebfad374057"/>
    <p:sldId xmlns:r="http://schemas.openxmlformats.org/officeDocument/2006/relationships" id="258" r:id="Ref748c00690a4af9"/>
    <p:sldId xmlns:r="http://schemas.openxmlformats.org/officeDocument/2006/relationships" id="259" r:id="R6c8326c9d38c46a3"/>
    <p:sldId xmlns:r="http://schemas.openxmlformats.org/officeDocument/2006/relationships" id="260" r:id="Ra181cbc71300484a"/>
    <p:sldId xmlns:r="http://schemas.openxmlformats.org/officeDocument/2006/relationships" id="261" r:id="R5a64e53585fd4a6b"/>
    <p:sldId xmlns:r="http://schemas.openxmlformats.org/officeDocument/2006/relationships" id="262" r:id="R3094e2eb702d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6a1fbbf5840a9" /><Relationship Type="http://schemas.openxmlformats.org/officeDocument/2006/relationships/slide" Target="/ppt/slides/slide1.xml" Id="Rf496e11ade3d479a" /><Relationship Type="http://schemas.openxmlformats.org/officeDocument/2006/relationships/slide" Target="/ppt/slides/slide2.xml" Id="R0a532ebfad374057" /><Relationship Type="http://schemas.openxmlformats.org/officeDocument/2006/relationships/slide" Target="/ppt/slides/slide3.xml" Id="Ref748c00690a4af9" /><Relationship Type="http://schemas.openxmlformats.org/officeDocument/2006/relationships/slide" Target="/ppt/slides/slide4.xml" Id="R6c8326c9d38c46a3" /><Relationship Type="http://schemas.openxmlformats.org/officeDocument/2006/relationships/slide" Target="/ppt/slides/slide5.xml" Id="Ra181cbc71300484a" /><Relationship Type="http://schemas.openxmlformats.org/officeDocument/2006/relationships/slide" Target="/ppt/slides/slide6.xml" Id="R5a64e53585fd4a6b" /><Relationship Type="http://schemas.openxmlformats.org/officeDocument/2006/relationships/slide" Target="/ppt/slides/slide7.xml" Id="R3094e2eb702d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e8f275975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897be74a48b1" /><Relationship Type="http://schemas.openxmlformats.org/officeDocument/2006/relationships/theme" Target="/ppt/slideMasters/theme/theme1.xml" Id="Rf85cc3f76077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9897be74a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9de991008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22ddf63b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b79345bfb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68c9b4d7d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3637ce7d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c60041e9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33d2b4849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