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e2bace699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d095747634a92"/>
  </p:sldMasterIdLst>
  <p:sldIdLst>
    <p:sldId xmlns:r="http://schemas.openxmlformats.org/officeDocument/2006/relationships" id="256" r:id="R87fd0cd99fe745f5"/>
    <p:sldId xmlns:r="http://schemas.openxmlformats.org/officeDocument/2006/relationships" id="257" r:id="R6d9a0a49a89b40a5"/>
    <p:sldId xmlns:r="http://schemas.openxmlformats.org/officeDocument/2006/relationships" id="258" r:id="R166a24c936e44e97"/>
    <p:sldId xmlns:r="http://schemas.openxmlformats.org/officeDocument/2006/relationships" id="259" r:id="Re3499eae2774473d"/>
    <p:sldId xmlns:r="http://schemas.openxmlformats.org/officeDocument/2006/relationships" id="260" r:id="R0898cdb4889643b3"/>
    <p:sldId xmlns:r="http://schemas.openxmlformats.org/officeDocument/2006/relationships" id="261" r:id="R2d17aad951f34945"/>
    <p:sldId xmlns:r="http://schemas.openxmlformats.org/officeDocument/2006/relationships" id="262" r:id="Rf587768a35c6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d095747634a92" /><Relationship Type="http://schemas.openxmlformats.org/officeDocument/2006/relationships/slide" Target="/ppt/slides/slide1.xml" Id="R87fd0cd99fe745f5" /><Relationship Type="http://schemas.openxmlformats.org/officeDocument/2006/relationships/slide" Target="/ppt/slides/slide2.xml" Id="R6d9a0a49a89b40a5" /><Relationship Type="http://schemas.openxmlformats.org/officeDocument/2006/relationships/slide" Target="/ppt/slides/slide3.xml" Id="R166a24c936e44e97" /><Relationship Type="http://schemas.openxmlformats.org/officeDocument/2006/relationships/slide" Target="/ppt/slides/slide4.xml" Id="Re3499eae2774473d" /><Relationship Type="http://schemas.openxmlformats.org/officeDocument/2006/relationships/slide" Target="/ppt/slides/slide5.xml" Id="R0898cdb4889643b3" /><Relationship Type="http://schemas.openxmlformats.org/officeDocument/2006/relationships/slide" Target="/ppt/slides/slide6.xml" Id="R2d17aad951f34945" /><Relationship Type="http://schemas.openxmlformats.org/officeDocument/2006/relationships/slide" Target="/ppt/slides/slide7.xml" Id="Rf587768a35c6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3b70e2382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fbb353e54a8b" /><Relationship Type="http://schemas.openxmlformats.org/officeDocument/2006/relationships/theme" Target="/ppt/slideMasters/theme/theme1.xml" Id="Rb27c60a56d57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cfbb353e5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67485bf58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030fc9636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f9af5fbb3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32dadf06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b980c0cc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9594fdb53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d1024223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INDERGAARD QVALE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Indergaard, Erling Skjalgssons gate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928 689 344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INVEST AS</a:t>
            </a:r>
          </a:p>
        </p:txBody>
      </p:sp>
    </p:spTree>
  </p:cSld>
  <p:clrMapOvr>
    <a:masterClrMapping xmlns:a="http://schemas.openxmlformats.org/drawingml/2006/main"/>
  </p:clrMapOvr>
</p:sld>
</file>