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12a638247646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52010c17da485b"/>
  </p:sldMasterIdLst>
  <p:sldIdLst>
    <p:sldId xmlns:r="http://schemas.openxmlformats.org/officeDocument/2006/relationships" id="256" r:id="R6e43e150063446cf"/>
    <p:sldId xmlns:r="http://schemas.openxmlformats.org/officeDocument/2006/relationships" id="257" r:id="R99ff0cf067e7495e"/>
    <p:sldId xmlns:r="http://schemas.openxmlformats.org/officeDocument/2006/relationships" id="258" r:id="R48953418e7274149"/>
    <p:sldId xmlns:r="http://schemas.openxmlformats.org/officeDocument/2006/relationships" id="259" r:id="R8618323701cf4a50"/>
    <p:sldId xmlns:r="http://schemas.openxmlformats.org/officeDocument/2006/relationships" id="260" r:id="R713c066a8e3d465f"/>
    <p:sldId xmlns:r="http://schemas.openxmlformats.org/officeDocument/2006/relationships" id="261" r:id="Ra99dc151483443e4"/>
    <p:sldId xmlns:r="http://schemas.openxmlformats.org/officeDocument/2006/relationships" id="262" r:id="R65fe73385fa54e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2010c17da485b" /><Relationship Type="http://schemas.openxmlformats.org/officeDocument/2006/relationships/slide" Target="/ppt/slides/slide1.xml" Id="R6e43e150063446cf" /><Relationship Type="http://schemas.openxmlformats.org/officeDocument/2006/relationships/slide" Target="/ppt/slides/slide2.xml" Id="R99ff0cf067e7495e" /><Relationship Type="http://schemas.openxmlformats.org/officeDocument/2006/relationships/slide" Target="/ppt/slides/slide3.xml" Id="R48953418e7274149" /><Relationship Type="http://schemas.openxmlformats.org/officeDocument/2006/relationships/slide" Target="/ppt/slides/slide4.xml" Id="R8618323701cf4a50" /><Relationship Type="http://schemas.openxmlformats.org/officeDocument/2006/relationships/slide" Target="/ppt/slides/slide5.xml" Id="R713c066a8e3d465f" /><Relationship Type="http://schemas.openxmlformats.org/officeDocument/2006/relationships/slide" Target="/ppt/slides/slide6.xml" Id="Ra99dc151483443e4" /><Relationship Type="http://schemas.openxmlformats.org/officeDocument/2006/relationships/slide" Target="/ppt/slides/slide7.xml" Id="R65fe73385fa54e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7d0bda0164f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f18edf43e42ae" /><Relationship Type="http://schemas.openxmlformats.org/officeDocument/2006/relationships/theme" Target="/ppt/slideMasters/theme/theme1.xml" Id="Reca4756a8d9c4f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f18edf43e42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bcbdb55e94b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b9a66b7a0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94cdac8304c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ab83bbb7b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29c11584841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4625681dc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3c7243b0548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SHIPS, DIP &amp; PROPERTY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SHIPS, DIP &amp;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SHIPS, DIP &amp; PROPERTY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SHIPS, DIP &amp;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SHIPS, DIP &amp;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SHIPS, DIP &amp;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585 592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1 216 036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SHIPS, DIP &amp;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MOHOLDT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SHIPS, DIP &amp;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Singasteinveien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928 689 395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SHIPS, DIP &amp; PROPERTY AS</a:t>
            </a:r>
          </a:p>
        </p:txBody>
      </p:sp>
    </p:spTree>
  </p:cSld>
  <p:clrMapOvr>
    <a:masterClrMapping xmlns:a="http://schemas.openxmlformats.org/drawingml/2006/main"/>
  </p:clrMapOvr>
</p:sld>
</file>