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7283a3c9f74f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8b0970f4a34332"/>
  </p:sldMasterIdLst>
  <p:sldIdLst>
    <p:sldId xmlns:r="http://schemas.openxmlformats.org/officeDocument/2006/relationships" id="256" r:id="R43f7e506683845d7"/>
    <p:sldId xmlns:r="http://schemas.openxmlformats.org/officeDocument/2006/relationships" id="257" r:id="Rdffe9825a2df4dd1"/>
    <p:sldId xmlns:r="http://schemas.openxmlformats.org/officeDocument/2006/relationships" id="258" r:id="Rea6a78bd448d47c4"/>
    <p:sldId xmlns:r="http://schemas.openxmlformats.org/officeDocument/2006/relationships" id="259" r:id="R42b3ec28add740da"/>
    <p:sldId xmlns:r="http://schemas.openxmlformats.org/officeDocument/2006/relationships" id="260" r:id="R6780614a409f4d6b"/>
    <p:sldId xmlns:r="http://schemas.openxmlformats.org/officeDocument/2006/relationships" id="261" r:id="R2697c9ce6029411e"/>
    <p:sldId xmlns:r="http://schemas.openxmlformats.org/officeDocument/2006/relationships" id="262" r:id="Rbdad6aff7e6a48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b0970f4a34332" /><Relationship Type="http://schemas.openxmlformats.org/officeDocument/2006/relationships/slide" Target="/ppt/slides/slide1.xml" Id="R43f7e506683845d7" /><Relationship Type="http://schemas.openxmlformats.org/officeDocument/2006/relationships/slide" Target="/ppt/slides/slide2.xml" Id="Rdffe9825a2df4dd1" /><Relationship Type="http://schemas.openxmlformats.org/officeDocument/2006/relationships/slide" Target="/ppt/slides/slide3.xml" Id="Rea6a78bd448d47c4" /><Relationship Type="http://schemas.openxmlformats.org/officeDocument/2006/relationships/slide" Target="/ppt/slides/slide4.xml" Id="R42b3ec28add740da" /><Relationship Type="http://schemas.openxmlformats.org/officeDocument/2006/relationships/slide" Target="/ppt/slides/slide5.xml" Id="R6780614a409f4d6b" /><Relationship Type="http://schemas.openxmlformats.org/officeDocument/2006/relationships/slide" Target="/ppt/slides/slide6.xml" Id="R2697c9ce6029411e" /><Relationship Type="http://schemas.openxmlformats.org/officeDocument/2006/relationships/slide" Target="/ppt/slides/slide7.xml" Id="Rbdad6aff7e6a48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301445e4d94b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c19d3ec4941b9" /><Relationship Type="http://schemas.openxmlformats.org/officeDocument/2006/relationships/theme" Target="/ppt/slideMasters/theme/theme1.xml" Id="Rebf62e5153af42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fc19d3ec4941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a8aef26294a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1ca0b3e0043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f983c92c241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74f5b0c144a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1c5e56e824c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6e90ae11e4b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3048ca50649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VERDANDE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VERDANDE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VERDANDE INVEST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VERDANDE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VERDANDE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VERDANDE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1 278 752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1 559 592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2 459 828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VERDANDE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BUSINESS MANAGEMENT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VERDANDE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Caroline Nytvedt, Fagerstrandveien 38C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928 689 441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VERDANDE INVEST AS</a:t>
            </a:r>
          </a:p>
        </p:txBody>
      </p:sp>
    </p:spTree>
  </p:cSld>
  <p:clrMapOvr>
    <a:masterClrMapping xmlns:a="http://schemas.openxmlformats.org/drawingml/2006/main"/>
  </p:clrMapOvr>
</p:sld>
</file>